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31.png" ContentType="image/png"/>
  <Override PartName="/ppt/media/image15.png" ContentType="image/png"/>
  <Override PartName="/ppt/media/image1.png" ContentType="image/png"/>
  <Override PartName="/ppt/media/image40.jpeg" ContentType="image/jpeg"/>
  <Override PartName="/ppt/media/image24.png" ContentType="image/png"/>
  <Override PartName="/ppt/media/image45.jpeg" ContentType="image/jpeg"/>
  <Override PartName="/ppt/media/image58.png" ContentType="image/png"/>
  <Override PartName="/ppt/media/image33.png" ContentType="image/png"/>
  <Override PartName="/ppt/media/image52.jpeg" ContentType="image/jpeg"/>
  <Override PartName="/ppt/media/image3.png" ContentType="image/png"/>
  <Override PartName="/ppt/media/image26.png" ContentType="image/png"/>
  <Override PartName="/ppt/media/image10.png" ContentType="image/png"/>
  <Override PartName="/ppt/media/image19.png" ContentType="image/png"/>
  <Override PartName="/ppt/media/image35.jpeg" ContentType="image/jpeg"/>
  <Override PartName="/ppt/media/image60.png" ContentType="image/png"/>
  <Override PartName="/ppt/media/image42.jpeg" ContentType="image/jpeg"/>
  <Override PartName="/ppt/media/image5.png" ContentType="image/png"/>
  <Override PartName="/ppt/media/image28.png" ContentType="image/png"/>
  <Override PartName="/ppt/media/image47.jpeg" ContentType="image/jpeg"/>
  <Override PartName="/ppt/media/image9.wmf" ContentType="image/x-wmf"/>
  <Override PartName="/ppt/media/image54.jpeg" ContentType="image/jpeg"/>
  <Override PartName="/ppt/media/image37.png" ContentType="image/png"/>
  <Override PartName="/ppt/media/image12.png" ContentType="image/png"/>
  <Override PartName="/ppt/media/image62.png" ContentType="image/png"/>
  <Override PartName="/ppt/media/image7.png" ContentType="image/png"/>
  <Override PartName="/ppt/media/image21.png" ContentType="image/png"/>
  <Override PartName="/ppt/media/image30.png" ContentType="image/png"/>
  <Override PartName="/ppt/media/image39.png" ContentType="image/png"/>
  <Override PartName="/ppt/media/image14.png" ContentType="image/png"/>
  <Override PartName="/ppt/media/image44.jpeg" ContentType="image/jpeg"/>
  <Override PartName="/ppt/media/image48.png" ContentType="image/png"/>
  <Override PartName="/ppt/media/image51.jpeg" ContentType="image/jpeg"/>
  <Override PartName="/ppt/media/image23.png" ContentType="image/png"/>
  <Override PartName="/ppt/media/image49.jpeg" ContentType="image/jpeg"/>
  <Override PartName="/ppt/media/image56.jpeg" ContentType="image/jpeg"/>
  <Override PartName="/ppt/media/image57.png" ContentType="image/png"/>
  <Override PartName="/ppt/media/image32.png" ContentType="image/png"/>
  <Override PartName="/ppt/media/image16.png" ContentType="image/png"/>
  <Override PartName="/ppt/media/image2.png" ContentType="image/png"/>
  <Override PartName="/ppt/media/image41.png" ContentType="image/png"/>
  <Override PartName="/ppt/media/image25.png" ContentType="image/png"/>
  <Override PartName="/ppt/media/image50.png" ContentType="image/png"/>
  <Override PartName="/ppt/media/image59.png" ContentType="image/png"/>
  <Override PartName="/ppt/media/image34.png" ContentType="image/png"/>
  <Override PartName="/ppt/media/image18.png" ContentType="image/png"/>
  <Override PartName="/ppt/media/image46.jpeg" ContentType="image/jpeg"/>
  <Override PartName="/ppt/media/image4.png" ContentType="image/png"/>
  <Override PartName="/ppt/media/image53.jpeg" ContentType="image/jpeg"/>
  <Override PartName="/ppt/media/image27.png" ContentType="image/png"/>
  <Override PartName="/ppt/media/image11.png" ContentType="image/png"/>
  <Override PartName="/ppt/media/image36.png" ContentType="image/png"/>
  <Override PartName="/ppt/media/image61.png" ContentType="image/png"/>
  <Override PartName="/ppt/media/image6.png" ContentType="image/png"/>
  <Override PartName="/ppt/media/image20.png" ContentType="image/png"/>
  <Override PartName="/ppt/media/image29.png" ContentType="image/png"/>
  <Override PartName="/ppt/media/image43.jpeg" ContentType="image/jpeg"/>
  <Override PartName="/ppt/media/image13.png" ContentType="image/png"/>
  <Override PartName="/ppt/media/image38.png" ContentType="image/png"/>
  <Override PartName="/ppt/media/image55.jpeg" ContentType="image/jpeg"/>
  <Override PartName="/ppt/media/image8.png" ContentType="image/png"/>
  <Override PartName="/ppt/media/image17.wmf" ContentType="image/x-wmf"/>
  <Override PartName="/ppt/media/image22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slides/_rels/slide28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31.xml.rels" ContentType="application/vnd.openxmlformats-package.relationships+xml"/>
  <Override PartName="/ppt/slides/_rels/slide2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32.xml.rels" ContentType="application/vnd.openxmlformats-package.relationships+xml"/>
  <Override PartName="/ppt/slides/_rels/slide30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7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
</Relationships>
</file>

<file path=ppt/charts/chart1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b="1" sz="1200">
                <a:solidFill>
                  <a:srgbClr val="000000"/>
                </a:solidFill>
                <a:ea typeface="Arial"/>
              </a:rPr>
              <a:t>Počty podaných a zařazených nominací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label 1</c:f>
              <c:strCache>
                <c:ptCount val="1"/>
                <c:pt idx="0">
                  <c:v>podáno</c:v>
                </c:pt>
              </c:strCache>
            </c:strRef>
          </c:tx>
          <c:spPr>
            <a:solidFill>
              <a:srgbClr val="000080"/>
            </a:solidFill>
            <a:ln w="38160">
              <a:solidFill>
                <a:srgbClr val="000080"/>
              </a:solidFill>
              <a:round/>
            </a:ln>
          </c:spPr>
          <c:marker>
            <c:size val="7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7"/>
              <c:dLblPos val="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8"/>
              <c:dLblPos val="t"/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eparator>; </c:separator>
            </c:dLbl>
          </c:dLbls>
          <c:cat>
            <c:strRef>
              <c:f>categories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44</c:v>
                </c:pt>
                <c:pt idx="1">
                  <c:v>44</c:v>
                </c:pt>
                <c:pt idx="2">
                  <c:v>33</c:v>
                </c:pt>
                <c:pt idx="3">
                  <c:v>42</c:v>
                </c:pt>
                <c:pt idx="4">
                  <c:v>45</c:v>
                </c:pt>
                <c:pt idx="5">
                  <c:v>57</c:v>
                </c:pt>
                <c:pt idx="6">
                  <c:v>55</c:v>
                </c:pt>
                <c:pt idx="7">
                  <c:v>94</c:v>
                </c:pt>
                <c:pt idx="8">
                  <c:v>127</c:v>
                </c:pt>
                <c:pt idx="9">
                  <c:v>132</c:v>
                </c:pt>
                <c:pt idx="10">
                  <c:v>127</c:v>
                </c:pt>
                <c:pt idx="11">
                  <c:v>145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zařazeno</c:v>
                </c:pt>
              </c:strCache>
            </c:strRef>
          </c:tx>
          <c:spPr>
            <a:solidFill>
              <a:srgbClr val="ff00ff"/>
            </a:solidFill>
            <a:ln w="38160">
              <a:solidFill>
                <a:srgbClr val="ff00ff"/>
              </a:solidFill>
              <a:round/>
            </a:ln>
          </c:spPr>
          <c:marker>
            <c:size val="7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1"/>
              <c:dLblPos val="b"/>
              <c:showLegendKey val="0"/>
              <c:showVal val="0"/>
              <c:showCatName val="0"/>
              <c:showSerName val="0"/>
              <c:showPercent val="0"/>
              <c:separator>; </c:separator>
            </c:dLbl>
          </c:dLbls>
          <c:cat>
            <c:strRef>
              <c:f>categories</c:f>
              <c:strCach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43</c:v>
                </c:pt>
                <c:pt idx="1">
                  <c:v>42</c:v>
                </c:pt>
                <c:pt idx="2">
                  <c:v>32</c:v>
                </c:pt>
                <c:pt idx="3">
                  <c:v>35</c:v>
                </c:pt>
                <c:pt idx="4">
                  <c:v>39</c:v>
                </c:pt>
                <c:pt idx="5">
                  <c:v>52</c:v>
                </c:pt>
                <c:pt idx="6">
                  <c:v>50</c:v>
                </c:pt>
                <c:pt idx="7">
                  <c:v>58</c:v>
                </c:pt>
                <c:pt idx="8">
                  <c:v>74</c:v>
                </c:pt>
                <c:pt idx="9">
                  <c:v>83</c:v>
                </c:pt>
                <c:pt idx="10">
                  <c:v>82</c:v>
                </c:pt>
                <c:pt idx="11">
                  <c:v>95</c:v>
                </c:pt>
              </c:numCache>
            </c:numRef>
          </c:val>
        </c:ser>
        <c:marker val="1"/>
        <c:axId val="13526"/>
        <c:axId val="29950"/>
      </c:lineChart>
      <c:catAx>
        <c:axId val="1352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240">
            <a:solidFill>
              <a:srgbClr val="000000"/>
            </a:solidFill>
            <a:round/>
          </a:ln>
        </c:spPr>
        <c:crossAx val="29950"/>
        <c:crossesAt val="0"/>
        <c:auto val="1"/>
        <c:lblAlgn val="ctr"/>
        <c:lblOffset val="100"/>
      </c:catAx>
      <c:valAx>
        <c:axId val="29950"/>
        <c:scaling>
          <c:orientation val="minMax"/>
        </c:scaling>
        <c:delete val="0"/>
        <c:axPos val="l"/>
        <c:majorGridlines>
          <c:spPr>
            <a:ln w="3240">
              <a:solidFill>
                <a:srgbClr val="000000"/>
              </a:solidFill>
              <a:round/>
            </a:ln>
          </c:spPr>
        </c:majorGridlines>
        <c:majorTickMark val="out"/>
        <c:minorTickMark val="none"/>
        <c:tickLblPos val="nextTo"/>
        <c:spPr>
          <a:ln w="3240">
            <a:solidFill>
              <a:srgbClr val="000000"/>
            </a:solidFill>
            <a:round/>
          </a:ln>
        </c:spPr>
        <c:crossAx val="13526"/>
        <c:crossesAt val="0"/>
      </c:valAx>
      <c:spPr>
        <a:solidFill>
          <a:srgbClr val="c0c0c0"/>
        </a:solidFill>
        <a:ln w="12600">
          <a:solidFill>
            <a:srgbClr val="808080"/>
          </a:solidFill>
          <a:round/>
        </a:ln>
      </c:spPr>
    </c:plotArea>
    <c:legend>
      <c:legendPos val="r"/>
      <c:overlay val="0"/>
      <c:spPr>
        <a:solidFill>
          <a:srgbClr val="ffffff"/>
        </a:solidFill>
        <a:ln w="3240">
          <a:solidFill>
            <a:srgbClr val="000000"/>
          </a:solidFill>
          <a:round/>
        </a:ln>
      </c:spPr>
    </c:legend>
    <c:plotVisOnly val="1"/>
  </c:chart>
  <c:spPr>
    <a:solidFill>
      <a:srgbClr val="ffffff"/>
    </a:solidFill>
    <a:ln w="3240">
      <a:solidFill>
        <a:srgbClr val="000000"/>
      </a:solidFill>
      <a:round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3812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2526120" y="396648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9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6096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97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6096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30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240" cy="585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30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2526120" y="396648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3776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3812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2526120" y="396648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19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6096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19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6096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306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240" cy="585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2526120" y="396648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3776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3812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2526120" y="396648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9" name="PlaceHolder 5"/>
          <p:cNvSpPr>
            <a:spLocks noGrp="1"/>
          </p:cNvSpPr>
          <p:nvPr>
            <p:ph type="body"/>
          </p:nvPr>
        </p:nvSpPr>
        <p:spPr>
          <a:xfrm>
            <a:off x="457200" y="396648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29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525760" y="4260960"/>
            <a:ext cx="1970280" cy="1571760"/>
          </a:xfrm>
          <a:prstGeom prst="rect">
            <a:avLst/>
          </a:prstGeom>
          <a:ln>
            <a:noFill/>
          </a:ln>
        </p:spPr>
      </p:pic>
      <p:pic>
        <p:nvPicPr>
          <p:cNvPr descr="" id="294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6840" y="4260960"/>
            <a:ext cx="1970280" cy="1571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240" cy="585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96648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30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2526120" y="396648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7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2526120" y="1600200"/>
            <a:ext cx="197028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57200" y="3966480"/>
            <a:ext cx="4037760" cy="21607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68a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6627960" y="6429240"/>
            <a:ext cx="285480" cy="20916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7c8"/>
              </a:gs>
            </a:gsLst>
            <a:lin ang="18900000"/>
          </a:gradFill>
          <a:ln>
            <a:noFill/>
          </a:ln>
        </p:spPr>
      </p:sp>
      <p:sp>
        <p:nvSpPr>
          <p:cNvPr id="1" name="CustomShape 2"/>
          <p:cNvSpPr/>
          <p:nvPr/>
        </p:nvSpPr>
        <p:spPr>
          <a:xfrm>
            <a:off x="3240" y="4267080"/>
            <a:ext cx="9140400" cy="2590560"/>
          </a:xfrm>
          <a:prstGeom prst="rect">
            <a:avLst/>
          </a:prstGeom>
          <a:gradFill>
            <a:gsLst>
              <a:gs pos="0">
                <a:srgbClr val="0068ae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2" name="CustomShape 3"/>
          <p:cNvSpPr/>
          <p:nvPr/>
        </p:nvSpPr>
        <p:spPr>
          <a:xfrm>
            <a:off x="5853240" y="6048360"/>
            <a:ext cx="844200" cy="51876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7bcf"/>
              </a:gs>
            </a:gsLst>
            <a:path path="rect"/>
          </a:gradFill>
          <a:ln>
            <a:noFill/>
          </a:ln>
        </p:spPr>
      </p:sp>
      <p:sp>
        <p:nvSpPr>
          <p:cNvPr id="3" name="CustomShape 4"/>
          <p:cNvSpPr/>
          <p:nvPr/>
        </p:nvSpPr>
        <p:spPr>
          <a:xfrm>
            <a:off x="5916600" y="6095880"/>
            <a:ext cx="717120" cy="436320"/>
          </a:xfrm>
          <a:prstGeom prst="ellipse">
            <a:avLst/>
          </a:prstGeom>
          <a:gradFill>
            <a:gsLst>
              <a:gs pos="0">
                <a:srgbClr val="007bcf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4" name="CustomShape 5"/>
          <p:cNvSpPr/>
          <p:nvPr/>
        </p:nvSpPr>
        <p:spPr>
          <a:xfrm>
            <a:off x="6005520" y="6146640"/>
            <a:ext cx="545760" cy="32832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7fd6"/>
              </a:gs>
            </a:gsLst>
            <a:lin ang="5400000"/>
          </a:gradFill>
          <a:ln>
            <a:noFill/>
          </a:ln>
        </p:spPr>
      </p:sp>
      <p:sp>
        <p:nvSpPr>
          <p:cNvPr id="5" name="CustomShape 6"/>
          <p:cNvSpPr/>
          <p:nvPr/>
        </p:nvSpPr>
        <p:spPr>
          <a:xfrm>
            <a:off x="6068880" y="6184800"/>
            <a:ext cx="415440" cy="252000"/>
          </a:xfrm>
          <a:prstGeom prst="ellipse">
            <a:avLst/>
          </a:prstGeom>
          <a:gradFill>
            <a:gsLst>
              <a:gs pos="0">
                <a:srgbClr val="0083dc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6" name="CustomShape 7"/>
          <p:cNvSpPr/>
          <p:nvPr/>
        </p:nvSpPr>
        <p:spPr>
          <a:xfrm>
            <a:off x="6122880" y="6226200"/>
            <a:ext cx="304560" cy="16956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7fd6"/>
              </a:gs>
            </a:gsLst>
            <a:lin ang="5400000"/>
          </a:gradFill>
          <a:ln>
            <a:noFill/>
          </a:ln>
        </p:spPr>
      </p:sp>
      <p:sp>
        <p:nvSpPr>
          <p:cNvPr id="7" name="CustomShape 8"/>
          <p:cNvSpPr/>
          <p:nvPr/>
        </p:nvSpPr>
        <p:spPr>
          <a:xfrm>
            <a:off x="5676840" y="5897520"/>
            <a:ext cx="607680" cy="255240"/>
          </a:xfrm>
          <a:prstGeom prst="rect">
            <a:avLst/>
          </a:prstGeom>
          <a:gradFill>
            <a:gsLst>
              <a:gs pos="0">
                <a:srgbClr val="007fd6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8" name="CustomShape 9"/>
          <p:cNvSpPr/>
          <p:nvPr/>
        </p:nvSpPr>
        <p:spPr>
          <a:xfrm>
            <a:off x="5867280" y="6620040"/>
            <a:ext cx="704520" cy="104400"/>
          </a:xfrm>
          <a:prstGeom prst="rect">
            <a:avLst/>
          </a:prstGeom>
          <a:gradFill>
            <a:gsLst>
              <a:gs pos="0">
                <a:srgbClr val="0073c1"/>
              </a:gs>
              <a:gs pos="100000">
                <a:srgbClr val="0088e4"/>
              </a:gs>
            </a:gsLst>
            <a:lin ang="18900000"/>
          </a:gradFill>
          <a:ln>
            <a:noFill/>
          </a:ln>
        </p:spPr>
      </p:sp>
      <p:sp>
        <p:nvSpPr>
          <p:cNvPr id="9" name="CustomShape 10"/>
          <p:cNvSpPr/>
          <p:nvPr/>
        </p:nvSpPr>
        <p:spPr>
          <a:xfrm>
            <a:off x="5600880" y="6200640"/>
            <a:ext cx="140760" cy="34272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7c8"/>
              </a:gs>
            </a:gsLst>
            <a:lin ang="5400000"/>
          </a:gradFill>
          <a:ln>
            <a:noFill/>
          </a:ln>
        </p:spPr>
      </p:sp>
      <p:sp>
        <p:nvSpPr>
          <p:cNvPr id="10" name="CustomShape 11"/>
          <p:cNvSpPr/>
          <p:nvPr/>
        </p:nvSpPr>
        <p:spPr>
          <a:xfrm>
            <a:off x="5667480" y="5945040"/>
            <a:ext cx="1190160" cy="73152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bcf"/>
              </a:gs>
            </a:gsLst>
            <a:path path="rect"/>
          </a:gradFill>
          <a:ln>
            <a:noFill/>
          </a:ln>
        </p:spPr>
      </p:sp>
      <p:sp>
        <p:nvSpPr>
          <p:cNvPr id="11" name="CustomShape 12"/>
          <p:cNvSpPr/>
          <p:nvPr/>
        </p:nvSpPr>
        <p:spPr>
          <a:xfrm>
            <a:off x="6410160" y="5907240"/>
            <a:ext cx="151920" cy="4716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7c8"/>
              </a:gs>
            </a:gsLst>
            <a:lin ang="0"/>
          </a:gradFill>
          <a:ln>
            <a:noFill/>
          </a:ln>
        </p:spPr>
      </p:sp>
      <p:sp>
        <p:nvSpPr>
          <p:cNvPr id="12" name="CustomShape 13"/>
          <p:cNvSpPr/>
          <p:nvPr/>
        </p:nvSpPr>
        <p:spPr>
          <a:xfrm>
            <a:off x="6208560" y="6267600"/>
            <a:ext cx="132840" cy="83880"/>
          </a:xfrm>
          <a:prstGeom prst="ellipse">
            <a:avLst/>
          </a:prstGeom>
          <a:gradFill>
            <a:gsLst>
              <a:gs pos="0">
                <a:srgbClr val="007fd6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3" name="CustomShape 14"/>
          <p:cNvSpPr/>
          <p:nvPr/>
        </p:nvSpPr>
        <p:spPr>
          <a:xfrm>
            <a:off x="3600360" y="6245280"/>
            <a:ext cx="1012320" cy="597960"/>
          </a:xfrm>
          <a:prstGeom prst="ellipse">
            <a:avLst/>
          </a:prstGeom>
          <a:gradFill>
            <a:gsLst>
              <a:gs pos="0">
                <a:srgbClr val="0077c8"/>
              </a:gs>
              <a:gs pos="100000">
                <a:srgbClr val="0088e4"/>
              </a:gs>
            </a:gsLst>
            <a:lin ang="2700000"/>
          </a:gradFill>
          <a:ln>
            <a:noFill/>
          </a:ln>
        </p:spPr>
      </p:sp>
      <p:sp>
        <p:nvSpPr>
          <p:cNvPr id="14" name="CustomShape 15"/>
          <p:cNvSpPr/>
          <p:nvPr/>
        </p:nvSpPr>
        <p:spPr>
          <a:xfrm>
            <a:off x="3673440" y="6283440"/>
            <a:ext cx="861480" cy="52668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77c8"/>
              </a:gs>
            </a:gsLst>
            <a:lin ang="2700000"/>
          </a:gradFill>
          <a:ln>
            <a:noFill/>
          </a:ln>
        </p:spPr>
      </p:sp>
      <p:sp>
        <p:nvSpPr>
          <p:cNvPr id="15" name="CustomShape 16"/>
          <p:cNvSpPr/>
          <p:nvPr/>
        </p:nvSpPr>
        <p:spPr>
          <a:xfrm>
            <a:off x="3716280" y="6316560"/>
            <a:ext cx="794880" cy="474480"/>
          </a:xfrm>
          <a:prstGeom prst="ellipse">
            <a:avLst/>
          </a:prstGeom>
          <a:gradFill>
            <a:gsLst>
              <a:gs pos="0">
                <a:srgbClr val="007bcf"/>
              </a:gs>
              <a:gs pos="100000">
                <a:srgbClr val="0088e4"/>
              </a:gs>
            </a:gsLst>
            <a:lin ang="2700000"/>
          </a:gradFill>
          <a:ln>
            <a:noFill/>
          </a:ln>
        </p:spPr>
      </p:sp>
      <p:sp>
        <p:nvSpPr>
          <p:cNvPr id="16" name="CustomShape 17"/>
          <p:cNvSpPr/>
          <p:nvPr/>
        </p:nvSpPr>
        <p:spPr>
          <a:xfrm>
            <a:off x="3759120" y="6345360"/>
            <a:ext cx="704520" cy="409320"/>
          </a:xfrm>
          <a:prstGeom prst="ellipse">
            <a:avLst/>
          </a:prstGeom>
          <a:gradFill>
            <a:gsLst>
              <a:gs pos="0">
                <a:srgbClr val="0077c8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7" name="CustomShape 18"/>
          <p:cNvSpPr/>
          <p:nvPr/>
        </p:nvSpPr>
        <p:spPr>
          <a:xfrm>
            <a:off x="3786120" y="6357960"/>
            <a:ext cx="655200" cy="380520"/>
          </a:xfrm>
          <a:prstGeom prst="ellipse">
            <a:avLst/>
          </a:prstGeom>
          <a:gradFill>
            <a:gsLst>
              <a:gs pos="0">
                <a:srgbClr val="007fd6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8" name="CustomShape 19"/>
          <p:cNvSpPr/>
          <p:nvPr/>
        </p:nvSpPr>
        <p:spPr>
          <a:xfrm>
            <a:off x="3868560" y="6391440"/>
            <a:ext cx="485280" cy="304560"/>
          </a:xfrm>
          <a:prstGeom prst="ellipse">
            <a:avLst/>
          </a:prstGeom>
          <a:gradFill>
            <a:gsLst>
              <a:gs pos="0">
                <a:srgbClr val="0077c8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9" name="CustomShape 20"/>
          <p:cNvSpPr/>
          <p:nvPr/>
        </p:nvSpPr>
        <p:spPr>
          <a:xfrm>
            <a:off x="3930480" y="6438960"/>
            <a:ext cx="360000" cy="21384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7bcf"/>
              </a:gs>
            </a:gsLst>
            <a:lin ang="2700000"/>
          </a:gradFill>
          <a:ln>
            <a:noFill/>
          </a:ln>
        </p:spPr>
      </p:sp>
      <p:sp>
        <p:nvSpPr>
          <p:cNvPr id="20" name="CustomShape 21"/>
          <p:cNvSpPr/>
          <p:nvPr/>
        </p:nvSpPr>
        <p:spPr>
          <a:xfrm>
            <a:off x="4035600" y="6504120"/>
            <a:ext cx="142560" cy="9504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7bcf"/>
              </a:gs>
            </a:gsLst>
            <a:lin ang="0"/>
          </a:gradFill>
          <a:ln>
            <a:noFill/>
          </a:ln>
        </p:spPr>
      </p:sp>
      <p:sp>
        <p:nvSpPr>
          <p:cNvPr id="21" name="CustomShape 22"/>
          <p:cNvSpPr/>
          <p:nvPr/>
        </p:nvSpPr>
        <p:spPr>
          <a:xfrm>
            <a:off x="4103640" y="6067440"/>
            <a:ext cx="712440" cy="294840"/>
          </a:xfrm>
          <a:prstGeom prst="rect">
            <a:avLst/>
          </a:prstGeom>
          <a:gradFill>
            <a:gsLst>
              <a:gs pos="0">
                <a:srgbClr val="007bcf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22" name="CustomShape 23"/>
          <p:cNvSpPr/>
          <p:nvPr/>
        </p:nvSpPr>
        <p:spPr>
          <a:xfrm>
            <a:off x="3400560" y="6114960"/>
            <a:ext cx="1415520" cy="73296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3c1"/>
              </a:gs>
            </a:gsLst>
            <a:lin ang="2700000"/>
          </a:gradFill>
          <a:ln>
            <a:noFill/>
          </a:ln>
        </p:spPr>
      </p:sp>
      <p:sp>
        <p:nvSpPr>
          <p:cNvPr id="23" name="CustomShape 24"/>
          <p:cNvSpPr/>
          <p:nvPr/>
        </p:nvSpPr>
        <p:spPr>
          <a:xfrm>
            <a:off x="3305160" y="6076800"/>
            <a:ext cx="645840" cy="77112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bcf"/>
              </a:gs>
            </a:gsLst>
            <a:lin ang="0"/>
          </a:gradFill>
          <a:ln>
            <a:noFill/>
          </a:ln>
        </p:spPr>
      </p:sp>
      <p:sp>
        <p:nvSpPr>
          <p:cNvPr id="24" name="CustomShape 25"/>
          <p:cNvSpPr/>
          <p:nvPr/>
        </p:nvSpPr>
        <p:spPr>
          <a:xfrm>
            <a:off x="4741920" y="6419880"/>
            <a:ext cx="171000" cy="39960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6fba"/>
              </a:gs>
            </a:gsLst>
            <a:lin ang="5400000"/>
          </a:gradFill>
          <a:ln>
            <a:noFill/>
          </a:ln>
        </p:spPr>
      </p:sp>
      <p:sp>
        <p:nvSpPr>
          <p:cNvPr id="25" name="CustomShape 26"/>
          <p:cNvSpPr/>
          <p:nvPr/>
        </p:nvSpPr>
        <p:spPr>
          <a:xfrm>
            <a:off x="3282840" y="5850000"/>
            <a:ext cx="1325160" cy="237600"/>
          </a:xfrm>
          <a:prstGeom prst="rect">
            <a:avLst/>
          </a:prstGeom>
          <a:solidFill>
            <a:srgbClr val="0088e4"/>
          </a:solidFill>
          <a:ln>
            <a:noFill/>
          </a:ln>
        </p:spPr>
      </p:sp>
      <p:sp>
        <p:nvSpPr>
          <p:cNvPr id="26" name="CustomShape 27"/>
          <p:cNvSpPr/>
          <p:nvPr/>
        </p:nvSpPr>
        <p:spPr>
          <a:xfrm>
            <a:off x="2963880" y="6116760"/>
            <a:ext cx="271080" cy="731520"/>
          </a:xfrm>
          <a:prstGeom prst="rect">
            <a:avLst/>
          </a:prstGeom>
          <a:solidFill>
            <a:srgbClr val="0088e4"/>
          </a:solidFill>
          <a:ln>
            <a:noFill/>
          </a:ln>
        </p:spPr>
      </p:sp>
      <p:sp>
        <p:nvSpPr>
          <p:cNvPr id="27" name="CustomShape 28"/>
          <p:cNvSpPr/>
          <p:nvPr/>
        </p:nvSpPr>
        <p:spPr>
          <a:xfrm>
            <a:off x="4684680" y="5954760"/>
            <a:ext cx="571320" cy="89352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7c8"/>
              </a:gs>
            </a:gsLst>
            <a:lin ang="5400000"/>
          </a:gradFill>
          <a:ln>
            <a:noFill/>
          </a:ln>
        </p:spPr>
      </p:sp>
      <p:sp>
        <p:nvSpPr>
          <p:cNvPr id="28" name="CustomShape 29"/>
          <p:cNvSpPr/>
          <p:nvPr/>
        </p:nvSpPr>
        <p:spPr>
          <a:xfrm>
            <a:off x="3679920" y="5764320"/>
            <a:ext cx="1711080" cy="67428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7c8"/>
              </a:gs>
            </a:gsLst>
            <a:lin ang="5400000"/>
          </a:gradFill>
          <a:ln>
            <a:noFill/>
          </a:ln>
        </p:spPr>
      </p:sp>
      <p:sp>
        <p:nvSpPr>
          <p:cNvPr id="29" name="CustomShape 30"/>
          <p:cNvSpPr/>
          <p:nvPr/>
        </p:nvSpPr>
        <p:spPr>
          <a:xfrm>
            <a:off x="5245200" y="6477120"/>
            <a:ext cx="155160" cy="37116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7c8"/>
              </a:gs>
            </a:gsLst>
            <a:lin ang="5400000"/>
          </a:gradFill>
          <a:ln>
            <a:noFill/>
          </a:ln>
        </p:spPr>
      </p:sp>
      <p:sp>
        <p:nvSpPr>
          <p:cNvPr id="30" name="CustomShape 31"/>
          <p:cNvSpPr/>
          <p:nvPr/>
        </p:nvSpPr>
        <p:spPr>
          <a:xfrm>
            <a:off x="2819520" y="5830920"/>
            <a:ext cx="763200" cy="1017360"/>
          </a:xfrm>
          <a:prstGeom prst="rect">
            <a:avLst/>
          </a:prstGeom>
          <a:solidFill>
            <a:srgbClr val="0088e4"/>
          </a:solidFill>
          <a:ln>
            <a:noFill/>
          </a:ln>
        </p:spPr>
      </p:sp>
      <p:sp>
        <p:nvSpPr>
          <p:cNvPr id="31" name="CustomShape 32"/>
          <p:cNvSpPr/>
          <p:nvPr/>
        </p:nvSpPr>
        <p:spPr>
          <a:xfrm>
            <a:off x="6667560" y="5400720"/>
            <a:ext cx="1906200" cy="1160280"/>
          </a:xfrm>
          <a:prstGeom prst="rect">
            <a:avLst/>
          </a:prstGeom>
          <a:gradFill>
            <a:gsLst>
              <a:gs pos="0">
                <a:srgbClr val="088be4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32" name="CustomShape 33"/>
          <p:cNvSpPr/>
          <p:nvPr/>
        </p:nvSpPr>
        <p:spPr>
          <a:xfrm>
            <a:off x="6553080" y="5343480"/>
            <a:ext cx="863280" cy="1169640"/>
          </a:xfrm>
          <a:prstGeom prst="rect">
            <a:avLst/>
          </a:prstGeom>
          <a:gradFill>
            <a:gsLst>
              <a:gs pos="0">
                <a:srgbClr val="088be4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33" name="CustomShape 34"/>
          <p:cNvSpPr/>
          <p:nvPr/>
        </p:nvSpPr>
        <p:spPr>
          <a:xfrm>
            <a:off x="7607160" y="5334120"/>
            <a:ext cx="966600" cy="399600"/>
          </a:xfrm>
          <a:prstGeom prst="rect">
            <a:avLst/>
          </a:prstGeom>
          <a:gradFill>
            <a:gsLst>
              <a:gs pos="0">
                <a:srgbClr val="0f8ee5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34" name="CustomShape 35"/>
          <p:cNvSpPr/>
          <p:nvPr/>
        </p:nvSpPr>
        <p:spPr>
          <a:xfrm>
            <a:off x="8327880" y="6361200"/>
            <a:ext cx="114120" cy="8532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fd6"/>
              </a:gs>
            </a:gsLst>
            <a:lin ang="5400000"/>
          </a:gradFill>
          <a:ln>
            <a:noFill/>
          </a:ln>
        </p:spPr>
      </p:sp>
      <p:sp>
        <p:nvSpPr>
          <p:cNvPr id="35" name="CustomShape 36"/>
          <p:cNvSpPr/>
          <p:nvPr/>
        </p:nvSpPr>
        <p:spPr>
          <a:xfrm>
            <a:off x="7151760" y="6465960"/>
            <a:ext cx="1118880" cy="17100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fd6"/>
              </a:gs>
            </a:gsLst>
            <a:lin ang="5400000"/>
          </a:gradFill>
          <a:ln>
            <a:noFill/>
          </a:ln>
        </p:spPr>
      </p:sp>
      <p:sp>
        <p:nvSpPr>
          <p:cNvPr id="36" name="CustomShape 37"/>
          <p:cNvSpPr/>
          <p:nvPr/>
        </p:nvSpPr>
        <p:spPr>
          <a:xfrm>
            <a:off x="8470800" y="5800680"/>
            <a:ext cx="226800" cy="54108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fd6"/>
              </a:gs>
            </a:gsLst>
            <a:lin ang="5400000"/>
          </a:gradFill>
          <a:ln>
            <a:noFill/>
          </a:ln>
        </p:spPr>
      </p:sp>
      <p:sp>
        <p:nvSpPr>
          <p:cNvPr id="37" name="CustomShape 38"/>
          <p:cNvSpPr/>
          <p:nvPr/>
        </p:nvSpPr>
        <p:spPr>
          <a:xfrm>
            <a:off x="8034480" y="5753160"/>
            <a:ext cx="131400" cy="14256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fd6"/>
              </a:gs>
            </a:gsLst>
            <a:lin ang="5400000"/>
          </a:gradFill>
          <a:ln>
            <a:noFill/>
          </a:ln>
        </p:spPr>
      </p:sp>
      <p:sp>
        <p:nvSpPr>
          <p:cNvPr id="38" name="CustomShape 39"/>
          <p:cNvSpPr/>
          <p:nvPr/>
        </p:nvSpPr>
        <p:spPr>
          <a:xfrm>
            <a:off x="7056360" y="5638680"/>
            <a:ext cx="1137960" cy="684000"/>
          </a:xfrm>
          <a:prstGeom prst="rect">
            <a:avLst/>
          </a:prstGeom>
          <a:solidFill>
            <a:srgbClr val="0088e4"/>
          </a:solidFill>
          <a:ln>
            <a:noFill/>
          </a:ln>
        </p:spPr>
      </p:sp>
      <p:sp>
        <p:nvSpPr>
          <p:cNvPr id="39" name="CustomShape 40"/>
          <p:cNvSpPr/>
          <p:nvPr/>
        </p:nvSpPr>
        <p:spPr>
          <a:xfrm>
            <a:off x="6904080" y="5572080"/>
            <a:ext cx="1442520" cy="845640"/>
          </a:xfrm>
          <a:prstGeom prst="rect">
            <a:avLst/>
          </a:prstGeom>
          <a:gradFill>
            <a:gsLst>
              <a:gs pos="0">
                <a:srgbClr val="088be4"/>
              </a:gs>
              <a:gs pos="100000">
                <a:srgbClr val="0088e4"/>
              </a:gs>
            </a:gsLst>
            <a:lin ang="0"/>
          </a:gradFill>
          <a:ln>
            <a:noFill/>
          </a:ln>
        </p:spPr>
      </p:sp>
      <p:sp>
        <p:nvSpPr>
          <p:cNvPr id="40" name="CustomShape 41"/>
          <p:cNvSpPr/>
          <p:nvPr/>
        </p:nvSpPr>
        <p:spPr>
          <a:xfrm>
            <a:off x="7245360" y="5543640"/>
            <a:ext cx="579240" cy="104400"/>
          </a:xfrm>
          <a:prstGeom prst="rect">
            <a:avLst/>
          </a:prstGeom>
          <a:gradFill>
            <a:gsLst>
              <a:gs pos="0">
                <a:srgbClr val="088be4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41" name="CustomShape 42"/>
          <p:cNvSpPr/>
          <p:nvPr/>
        </p:nvSpPr>
        <p:spPr>
          <a:xfrm>
            <a:off x="7085160" y="5648400"/>
            <a:ext cx="104400" cy="75960"/>
          </a:xfrm>
          <a:prstGeom prst="rect">
            <a:avLst/>
          </a:prstGeom>
          <a:gradFill>
            <a:gsLst>
              <a:gs pos="0">
                <a:srgbClr val="088be4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42" name="CustomShape 43"/>
          <p:cNvSpPr/>
          <p:nvPr/>
        </p:nvSpPr>
        <p:spPr>
          <a:xfrm>
            <a:off x="7216920" y="5727600"/>
            <a:ext cx="821880" cy="506160"/>
          </a:xfrm>
          <a:prstGeom prst="ellipse">
            <a:avLst/>
          </a:prstGeom>
          <a:gradFill>
            <a:gsLst>
              <a:gs pos="0">
                <a:srgbClr val="007fd6"/>
              </a:gs>
              <a:gs pos="100000">
                <a:srgbClr val="0088e4"/>
              </a:gs>
            </a:gsLst>
            <a:lin ang="0"/>
          </a:gradFill>
          <a:ln>
            <a:noFill/>
          </a:ln>
        </p:spPr>
      </p:sp>
      <p:sp>
        <p:nvSpPr>
          <p:cNvPr id="43" name="CustomShape 44"/>
          <p:cNvSpPr/>
          <p:nvPr/>
        </p:nvSpPr>
        <p:spPr>
          <a:xfrm>
            <a:off x="7267680" y="5762520"/>
            <a:ext cx="707760" cy="429840"/>
          </a:xfrm>
          <a:prstGeom prst="ellipse">
            <a:avLst/>
          </a:prstGeom>
          <a:gradFill>
            <a:gsLst>
              <a:gs pos="0">
                <a:srgbClr val="088be4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44" name="CustomShape 45"/>
          <p:cNvSpPr/>
          <p:nvPr/>
        </p:nvSpPr>
        <p:spPr>
          <a:xfrm>
            <a:off x="7318440" y="5794200"/>
            <a:ext cx="612360" cy="36936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7fd6"/>
              </a:gs>
            </a:gsLst>
            <a:lin ang="5400000"/>
          </a:gradFill>
          <a:ln>
            <a:noFill/>
          </a:ln>
        </p:spPr>
      </p:sp>
      <p:sp>
        <p:nvSpPr>
          <p:cNvPr id="45" name="CustomShape 46"/>
          <p:cNvSpPr/>
          <p:nvPr/>
        </p:nvSpPr>
        <p:spPr>
          <a:xfrm>
            <a:off x="7388280" y="5838840"/>
            <a:ext cx="472680" cy="280800"/>
          </a:xfrm>
          <a:prstGeom prst="ellipse">
            <a:avLst/>
          </a:prstGeom>
          <a:gradFill>
            <a:gsLst>
              <a:gs pos="0">
                <a:srgbClr val="007fd6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46" name="CustomShape 47"/>
          <p:cNvSpPr/>
          <p:nvPr/>
        </p:nvSpPr>
        <p:spPr>
          <a:xfrm>
            <a:off x="7445520" y="5870520"/>
            <a:ext cx="352080" cy="22032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7fd6"/>
              </a:gs>
            </a:gsLst>
            <a:lin ang="5400000"/>
          </a:gradFill>
          <a:ln>
            <a:noFill/>
          </a:ln>
        </p:spPr>
      </p:sp>
      <p:sp>
        <p:nvSpPr>
          <p:cNvPr id="47" name="CustomShape 48"/>
          <p:cNvSpPr/>
          <p:nvPr/>
        </p:nvSpPr>
        <p:spPr>
          <a:xfrm>
            <a:off x="7521480" y="5918040"/>
            <a:ext cx="199800" cy="128160"/>
          </a:xfrm>
          <a:prstGeom prst="ellipse">
            <a:avLst/>
          </a:prstGeom>
          <a:gradFill>
            <a:gsLst>
              <a:gs pos="0">
                <a:srgbClr val="0083dc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48" name="CustomShape 49"/>
          <p:cNvSpPr/>
          <p:nvPr/>
        </p:nvSpPr>
        <p:spPr>
          <a:xfrm>
            <a:off x="8381880" y="5057640"/>
            <a:ext cx="607680" cy="15192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68ae"/>
              </a:gs>
            </a:gsLst>
            <a:lin ang="5400000"/>
          </a:gradFill>
          <a:ln>
            <a:noFill/>
          </a:ln>
        </p:spPr>
      </p:sp>
      <p:sp>
        <p:nvSpPr>
          <p:cNvPr id="49" name="CustomShape 50"/>
          <p:cNvSpPr/>
          <p:nvPr/>
        </p:nvSpPr>
        <p:spPr>
          <a:xfrm>
            <a:off x="8437680" y="4800600"/>
            <a:ext cx="409320" cy="8532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68ae"/>
              </a:gs>
            </a:gsLst>
            <a:lin ang="5400000"/>
          </a:gradFill>
          <a:ln>
            <a:noFill/>
          </a:ln>
        </p:spPr>
      </p:sp>
      <p:sp>
        <p:nvSpPr>
          <p:cNvPr id="50" name="CustomShape 51"/>
          <p:cNvSpPr/>
          <p:nvPr/>
        </p:nvSpPr>
        <p:spPr>
          <a:xfrm>
            <a:off x="8961480" y="4867200"/>
            <a:ext cx="95040" cy="24732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68ae"/>
              </a:gs>
            </a:gsLst>
            <a:lin ang="5400000"/>
          </a:gradFill>
          <a:ln>
            <a:noFill/>
          </a:ln>
        </p:spPr>
      </p:sp>
      <p:sp>
        <p:nvSpPr>
          <p:cNvPr id="51" name="CustomShape 52"/>
          <p:cNvSpPr/>
          <p:nvPr/>
        </p:nvSpPr>
        <p:spPr>
          <a:xfrm>
            <a:off x="8532720" y="5153040"/>
            <a:ext cx="304560" cy="2808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68ae"/>
              </a:gs>
            </a:gsLst>
            <a:lin ang="5400000"/>
          </a:gradFill>
          <a:ln>
            <a:noFill/>
          </a:ln>
        </p:spPr>
      </p:sp>
      <p:sp>
        <p:nvSpPr>
          <p:cNvPr id="52" name="CustomShape 53"/>
          <p:cNvSpPr/>
          <p:nvPr/>
        </p:nvSpPr>
        <p:spPr>
          <a:xfrm>
            <a:off x="8420040" y="4829040"/>
            <a:ext cx="255240" cy="294840"/>
          </a:xfrm>
          <a:prstGeom prst="rect">
            <a:avLst/>
          </a:prstGeom>
          <a:gradFill>
            <a:gsLst>
              <a:gs pos="0">
                <a:srgbClr val="0068ae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53" name="CustomShape 54"/>
          <p:cNvSpPr/>
          <p:nvPr/>
        </p:nvSpPr>
        <p:spPr>
          <a:xfrm>
            <a:off x="8713800" y="4829040"/>
            <a:ext cx="294840" cy="333000"/>
          </a:xfrm>
          <a:prstGeom prst="rect">
            <a:avLst/>
          </a:prstGeom>
          <a:gradFill>
            <a:gsLst>
              <a:gs pos="0">
                <a:srgbClr val="0068ae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54" name="CustomShape 55"/>
          <p:cNvSpPr/>
          <p:nvPr/>
        </p:nvSpPr>
        <p:spPr>
          <a:xfrm>
            <a:off x="8485200" y="4854600"/>
            <a:ext cx="474480" cy="29484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68ae"/>
              </a:gs>
            </a:gsLst>
            <a:lin ang="5400000"/>
          </a:gradFill>
          <a:ln>
            <a:noFill/>
          </a:ln>
        </p:spPr>
      </p:sp>
      <p:sp>
        <p:nvSpPr>
          <p:cNvPr id="55" name="CustomShape 56"/>
          <p:cNvSpPr/>
          <p:nvPr/>
        </p:nvSpPr>
        <p:spPr>
          <a:xfrm>
            <a:off x="8542440" y="4897440"/>
            <a:ext cx="360000" cy="209160"/>
          </a:xfrm>
          <a:prstGeom prst="ellipse">
            <a:avLst/>
          </a:prstGeom>
          <a:gradFill>
            <a:gsLst>
              <a:gs pos="0">
                <a:srgbClr val="0068ae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56" name="CustomShape 57"/>
          <p:cNvSpPr/>
          <p:nvPr/>
        </p:nvSpPr>
        <p:spPr>
          <a:xfrm>
            <a:off x="8577360" y="4919760"/>
            <a:ext cx="288720" cy="16164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68ae"/>
              </a:gs>
            </a:gsLst>
            <a:lin ang="5400000"/>
          </a:gradFill>
          <a:ln>
            <a:noFill/>
          </a:ln>
        </p:spPr>
      </p:sp>
      <p:sp>
        <p:nvSpPr>
          <p:cNvPr id="57" name="CustomShape 58"/>
          <p:cNvSpPr/>
          <p:nvPr/>
        </p:nvSpPr>
        <p:spPr>
          <a:xfrm>
            <a:off x="8621640" y="4935600"/>
            <a:ext cx="198000" cy="129960"/>
          </a:xfrm>
          <a:prstGeom prst="ellipse">
            <a:avLst/>
          </a:prstGeom>
          <a:gradFill>
            <a:gsLst>
              <a:gs pos="0">
                <a:srgbClr val="0068ae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58" name="CustomShape 59"/>
          <p:cNvSpPr/>
          <p:nvPr/>
        </p:nvSpPr>
        <p:spPr>
          <a:xfrm>
            <a:off x="8664480" y="4960800"/>
            <a:ext cx="115560" cy="7416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68ae"/>
              </a:gs>
            </a:gsLst>
            <a:lin ang="5400000"/>
          </a:gradFill>
          <a:ln>
            <a:noFill/>
          </a:ln>
        </p:spPr>
      </p:sp>
      <p:sp>
        <p:nvSpPr>
          <p:cNvPr id="59" name="PlaceHolder 60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ccecff"/>
                </a:solidFill>
                <a:latin typeface="Arial"/>
              </a:rPr>
              <a:t>Klikněte pro úpravu formátu textu nadpisuKliknutím lze upravit styl.</a:t>
            </a:r>
            <a:endParaRPr/>
          </a:p>
        </p:txBody>
      </p:sp>
      <p:sp>
        <p:nvSpPr>
          <p:cNvPr id="60" name="PlaceHolder 61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cs-CZ" sz="3200">
                <a:solidFill>
                  <a:srgbClr val="ffffff"/>
                </a:solidFill>
                <a:latin typeface="Arial"/>
              </a:rPr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s-CZ" sz="3200">
                <a:solidFill>
                  <a:srgbClr val="ffffff"/>
                </a:solidFill>
                <a:latin typeface="Arial"/>
              </a:rPr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cs-CZ" sz="3200">
                <a:solidFill>
                  <a:srgbClr val="ffffff"/>
                </a:solidFill>
                <a:latin typeface="Arial"/>
              </a:rPr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cs-CZ" sz="3200">
                <a:solidFill>
                  <a:srgbClr val="ffffff"/>
                </a:solidFill>
                <a:latin typeface="Arial"/>
              </a:rPr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cs-CZ" sz="3200">
                <a:solidFill>
                  <a:srgbClr val="ffffff"/>
                </a:solidFill>
                <a:latin typeface="Arial"/>
              </a:rPr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cs-CZ" sz="3200">
                <a:solidFill>
                  <a:srgbClr val="ffffff"/>
                </a:solidFill>
                <a:latin typeface="Arial"/>
              </a:rPr>
              <a:t>Šestá úroveň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"/>
              <a:buChar char=""/>
            </a:pPr>
            <a:r>
              <a:rPr lang="cs-CZ" sz="3200">
                <a:solidFill>
                  <a:srgbClr val="ffffff"/>
                </a:solidFill>
                <a:latin typeface="Arial"/>
              </a:rPr>
              <a:t>Sedmá úroveňKliknutím lze upravit styly předlohy textu.</a:t>
            </a:r>
            <a:endParaRPr/>
          </a:p>
          <a:p>
            <a:pPr lvl="1">
              <a:lnSpc>
                <a:spcPct val="100000"/>
              </a:lnSpc>
              <a:buSzPct val="25000"/>
              <a:buFont charset="2" typeface="Wingdings"/>
              <a:buChar char=""/>
            </a:pPr>
            <a:r>
              <a:rPr lang="cs-CZ" sz="2800">
                <a:solidFill>
                  <a:srgbClr val="ffffff"/>
                </a:solidFill>
                <a:latin typeface="Arial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cs-CZ" sz="2400">
                <a:solidFill>
                  <a:srgbClr val="ffffff"/>
                </a:solidFill>
                <a:latin typeface="Arial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SzPct val="25000"/>
              <a:buFont charset="2" typeface="Wingdings"/>
              <a:buChar char=""/>
            </a:pPr>
            <a:r>
              <a:rPr lang="cs-CZ" sz="2000">
                <a:solidFill>
                  <a:srgbClr val="ffffff"/>
                </a:solidFill>
                <a:latin typeface="Arial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"/>
            </a:pPr>
            <a:r>
              <a:rPr lang="cs-CZ" sz="2000">
                <a:solidFill>
                  <a:srgbClr val="ffffff"/>
                </a:solidFill>
                <a:latin typeface="Arial"/>
              </a:rPr>
              <a:t>Pátá úroveň</a:t>
            </a:r>
            <a:endParaRPr/>
          </a:p>
        </p:txBody>
      </p:sp>
      <p:sp>
        <p:nvSpPr>
          <p:cNvPr id="61" name="PlaceHolder 6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sp>
        <p:nvSpPr>
          <p:cNvPr id="62" name="PlaceHolder 6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sp>
        <p:nvSpPr>
          <p:cNvPr id="63" name="PlaceHolder 6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72EF9F48-9534-43C5-810C-857A8A90CCF9}" type="slidenum">
              <a:rPr lang="cs-CZ" sz="1400">
                <a:solidFill>
                  <a:srgbClr val="ffffff"/>
                </a:solidFill>
                <a:latin typeface="Arial"/>
              </a:rPr>
              <a:t>&lt;číslo&gt;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68a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6627960" y="6429240"/>
            <a:ext cx="285480" cy="20916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7c8"/>
              </a:gs>
            </a:gsLst>
            <a:lin ang="18900000"/>
          </a:gradFill>
          <a:ln>
            <a:noFill/>
          </a:ln>
        </p:spPr>
      </p:sp>
      <p:sp>
        <p:nvSpPr>
          <p:cNvPr id="99" name="CustomShape 2"/>
          <p:cNvSpPr/>
          <p:nvPr/>
        </p:nvSpPr>
        <p:spPr>
          <a:xfrm>
            <a:off x="3240" y="4267080"/>
            <a:ext cx="9140400" cy="2590560"/>
          </a:xfrm>
          <a:prstGeom prst="rect">
            <a:avLst/>
          </a:prstGeom>
          <a:gradFill>
            <a:gsLst>
              <a:gs pos="0">
                <a:srgbClr val="0068ae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00" name="CustomShape 3"/>
          <p:cNvSpPr/>
          <p:nvPr/>
        </p:nvSpPr>
        <p:spPr>
          <a:xfrm>
            <a:off x="5853240" y="6048360"/>
            <a:ext cx="844200" cy="51876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7bcf"/>
              </a:gs>
            </a:gsLst>
            <a:path path="rect"/>
          </a:gradFill>
          <a:ln>
            <a:noFill/>
          </a:ln>
        </p:spPr>
      </p:sp>
      <p:sp>
        <p:nvSpPr>
          <p:cNvPr id="101" name="CustomShape 4"/>
          <p:cNvSpPr/>
          <p:nvPr/>
        </p:nvSpPr>
        <p:spPr>
          <a:xfrm>
            <a:off x="5916600" y="6095880"/>
            <a:ext cx="717120" cy="436320"/>
          </a:xfrm>
          <a:prstGeom prst="ellipse">
            <a:avLst/>
          </a:prstGeom>
          <a:gradFill>
            <a:gsLst>
              <a:gs pos="0">
                <a:srgbClr val="007bcf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02" name="CustomShape 5"/>
          <p:cNvSpPr/>
          <p:nvPr/>
        </p:nvSpPr>
        <p:spPr>
          <a:xfrm>
            <a:off x="6005520" y="6146640"/>
            <a:ext cx="545760" cy="32832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7fd6"/>
              </a:gs>
            </a:gsLst>
            <a:lin ang="5400000"/>
          </a:gradFill>
          <a:ln>
            <a:noFill/>
          </a:ln>
        </p:spPr>
      </p:sp>
      <p:sp>
        <p:nvSpPr>
          <p:cNvPr id="103" name="CustomShape 6"/>
          <p:cNvSpPr/>
          <p:nvPr/>
        </p:nvSpPr>
        <p:spPr>
          <a:xfrm>
            <a:off x="6068880" y="6184800"/>
            <a:ext cx="415440" cy="252000"/>
          </a:xfrm>
          <a:prstGeom prst="ellipse">
            <a:avLst/>
          </a:prstGeom>
          <a:gradFill>
            <a:gsLst>
              <a:gs pos="0">
                <a:srgbClr val="0083dc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04" name="CustomShape 7"/>
          <p:cNvSpPr/>
          <p:nvPr/>
        </p:nvSpPr>
        <p:spPr>
          <a:xfrm>
            <a:off x="6122880" y="6226200"/>
            <a:ext cx="304560" cy="16956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7fd6"/>
              </a:gs>
            </a:gsLst>
            <a:lin ang="5400000"/>
          </a:gradFill>
          <a:ln>
            <a:noFill/>
          </a:ln>
        </p:spPr>
      </p:sp>
      <p:sp>
        <p:nvSpPr>
          <p:cNvPr id="105" name="CustomShape 8"/>
          <p:cNvSpPr/>
          <p:nvPr/>
        </p:nvSpPr>
        <p:spPr>
          <a:xfrm>
            <a:off x="5676840" y="5897520"/>
            <a:ext cx="607680" cy="255240"/>
          </a:xfrm>
          <a:prstGeom prst="rect">
            <a:avLst/>
          </a:prstGeom>
          <a:gradFill>
            <a:gsLst>
              <a:gs pos="0">
                <a:srgbClr val="007fd6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06" name="CustomShape 9"/>
          <p:cNvSpPr/>
          <p:nvPr/>
        </p:nvSpPr>
        <p:spPr>
          <a:xfrm>
            <a:off x="5867280" y="6620040"/>
            <a:ext cx="704520" cy="104400"/>
          </a:xfrm>
          <a:prstGeom prst="rect">
            <a:avLst/>
          </a:prstGeom>
          <a:gradFill>
            <a:gsLst>
              <a:gs pos="0">
                <a:srgbClr val="0073c1"/>
              </a:gs>
              <a:gs pos="100000">
                <a:srgbClr val="0088e4"/>
              </a:gs>
            </a:gsLst>
            <a:lin ang="18900000"/>
          </a:gradFill>
          <a:ln>
            <a:noFill/>
          </a:ln>
        </p:spPr>
      </p:sp>
      <p:sp>
        <p:nvSpPr>
          <p:cNvPr id="107" name="CustomShape 10"/>
          <p:cNvSpPr/>
          <p:nvPr/>
        </p:nvSpPr>
        <p:spPr>
          <a:xfrm>
            <a:off x="5600880" y="6200640"/>
            <a:ext cx="140760" cy="34272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7c8"/>
              </a:gs>
            </a:gsLst>
            <a:lin ang="5400000"/>
          </a:gradFill>
          <a:ln>
            <a:noFill/>
          </a:ln>
        </p:spPr>
      </p:sp>
      <p:sp>
        <p:nvSpPr>
          <p:cNvPr id="108" name="CustomShape 11"/>
          <p:cNvSpPr/>
          <p:nvPr/>
        </p:nvSpPr>
        <p:spPr>
          <a:xfrm>
            <a:off x="5667480" y="5945040"/>
            <a:ext cx="1190160" cy="73152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bcf"/>
              </a:gs>
            </a:gsLst>
            <a:path path="rect"/>
          </a:gradFill>
          <a:ln>
            <a:noFill/>
          </a:ln>
        </p:spPr>
      </p:sp>
      <p:sp>
        <p:nvSpPr>
          <p:cNvPr id="109" name="CustomShape 12"/>
          <p:cNvSpPr/>
          <p:nvPr/>
        </p:nvSpPr>
        <p:spPr>
          <a:xfrm>
            <a:off x="6410160" y="5907240"/>
            <a:ext cx="151920" cy="4716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7c8"/>
              </a:gs>
            </a:gsLst>
            <a:lin ang="0"/>
          </a:gradFill>
          <a:ln>
            <a:noFill/>
          </a:ln>
        </p:spPr>
      </p:sp>
      <p:sp>
        <p:nvSpPr>
          <p:cNvPr id="110" name="CustomShape 13"/>
          <p:cNvSpPr/>
          <p:nvPr/>
        </p:nvSpPr>
        <p:spPr>
          <a:xfrm>
            <a:off x="6208560" y="6267600"/>
            <a:ext cx="132840" cy="83880"/>
          </a:xfrm>
          <a:prstGeom prst="ellipse">
            <a:avLst/>
          </a:prstGeom>
          <a:gradFill>
            <a:gsLst>
              <a:gs pos="0">
                <a:srgbClr val="007fd6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11" name="CustomShape 14"/>
          <p:cNvSpPr/>
          <p:nvPr/>
        </p:nvSpPr>
        <p:spPr>
          <a:xfrm>
            <a:off x="3600360" y="6245280"/>
            <a:ext cx="1012320" cy="597960"/>
          </a:xfrm>
          <a:prstGeom prst="ellipse">
            <a:avLst/>
          </a:prstGeom>
          <a:gradFill>
            <a:gsLst>
              <a:gs pos="0">
                <a:srgbClr val="0077c8"/>
              </a:gs>
              <a:gs pos="100000">
                <a:srgbClr val="0088e4"/>
              </a:gs>
            </a:gsLst>
            <a:lin ang="2700000"/>
          </a:gradFill>
          <a:ln>
            <a:noFill/>
          </a:ln>
        </p:spPr>
      </p:sp>
      <p:sp>
        <p:nvSpPr>
          <p:cNvPr id="112" name="CustomShape 15"/>
          <p:cNvSpPr/>
          <p:nvPr/>
        </p:nvSpPr>
        <p:spPr>
          <a:xfrm>
            <a:off x="3673440" y="6283440"/>
            <a:ext cx="861480" cy="52668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77c8"/>
              </a:gs>
            </a:gsLst>
            <a:lin ang="2700000"/>
          </a:gradFill>
          <a:ln>
            <a:noFill/>
          </a:ln>
        </p:spPr>
      </p:sp>
      <p:sp>
        <p:nvSpPr>
          <p:cNvPr id="113" name="CustomShape 16"/>
          <p:cNvSpPr/>
          <p:nvPr/>
        </p:nvSpPr>
        <p:spPr>
          <a:xfrm>
            <a:off x="3716280" y="6316560"/>
            <a:ext cx="794880" cy="474480"/>
          </a:xfrm>
          <a:prstGeom prst="ellipse">
            <a:avLst/>
          </a:prstGeom>
          <a:gradFill>
            <a:gsLst>
              <a:gs pos="0">
                <a:srgbClr val="007bcf"/>
              </a:gs>
              <a:gs pos="100000">
                <a:srgbClr val="0088e4"/>
              </a:gs>
            </a:gsLst>
            <a:lin ang="2700000"/>
          </a:gradFill>
          <a:ln>
            <a:noFill/>
          </a:ln>
        </p:spPr>
      </p:sp>
      <p:sp>
        <p:nvSpPr>
          <p:cNvPr id="114" name="CustomShape 17"/>
          <p:cNvSpPr/>
          <p:nvPr/>
        </p:nvSpPr>
        <p:spPr>
          <a:xfrm>
            <a:off x="3759120" y="6345360"/>
            <a:ext cx="704520" cy="409320"/>
          </a:xfrm>
          <a:prstGeom prst="ellipse">
            <a:avLst/>
          </a:prstGeom>
          <a:gradFill>
            <a:gsLst>
              <a:gs pos="0">
                <a:srgbClr val="0077c8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15" name="CustomShape 18"/>
          <p:cNvSpPr/>
          <p:nvPr/>
        </p:nvSpPr>
        <p:spPr>
          <a:xfrm>
            <a:off x="3786120" y="6357960"/>
            <a:ext cx="655200" cy="380520"/>
          </a:xfrm>
          <a:prstGeom prst="ellipse">
            <a:avLst/>
          </a:prstGeom>
          <a:gradFill>
            <a:gsLst>
              <a:gs pos="0">
                <a:srgbClr val="007fd6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16" name="CustomShape 19"/>
          <p:cNvSpPr/>
          <p:nvPr/>
        </p:nvSpPr>
        <p:spPr>
          <a:xfrm>
            <a:off x="3868560" y="6391440"/>
            <a:ext cx="485280" cy="304560"/>
          </a:xfrm>
          <a:prstGeom prst="ellipse">
            <a:avLst/>
          </a:prstGeom>
          <a:gradFill>
            <a:gsLst>
              <a:gs pos="0">
                <a:srgbClr val="0077c8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17" name="CustomShape 20"/>
          <p:cNvSpPr/>
          <p:nvPr/>
        </p:nvSpPr>
        <p:spPr>
          <a:xfrm>
            <a:off x="3930480" y="6438960"/>
            <a:ext cx="360000" cy="21384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7bcf"/>
              </a:gs>
            </a:gsLst>
            <a:lin ang="2700000"/>
          </a:gradFill>
          <a:ln>
            <a:noFill/>
          </a:ln>
        </p:spPr>
      </p:sp>
      <p:sp>
        <p:nvSpPr>
          <p:cNvPr id="118" name="CustomShape 21"/>
          <p:cNvSpPr/>
          <p:nvPr/>
        </p:nvSpPr>
        <p:spPr>
          <a:xfrm>
            <a:off x="4035600" y="6504120"/>
            <a:ext cx="142560" cy="9504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7bcf"/>
              </a:gs>
            </a:gsLst>
            <a:lin ang="0"/>
          </a:gradFill>
          <a:ln>
            <a:noFill/>
          </a:ln>
        </p:spPr>
      </p:sp>
      <p:sp>
        <p:nvSpPr>
          <p:cNvPr id="119" name="CustomShape 22"/>
          <p:cNvSpPr/>
          <p:nvPr/>
        </p:nvSpPr>
        <p:spPr>
          <a:xfrm>
            <a:off x="4103640" y="6067440"/>
            <a:ext cx="712440" cy="294840"/>
          </a:xfrm>
          <a:prstGeom prst="rect">
            <a:avLst/>
          </a:prstGeom>
          <a:gradFill>
            <a:gsLst>
              <a:gs pos="0">
                <a:srgbClr val="007bcf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20" name="CustomShape 23"/>
          <p:cNvSpPr/>
          <p:nvPr/>
        </p:nvSpPr>
        <p:spPr>
          <a:xfrm>
            <a:off x="3400560" y="6114960"/>
            <a:ext cx="1415520" cy="73296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3c1"/>
              </a:gs>
            </a:gsLst>
            <a:lin ang="2700000"/>
          </a:gradFill>
          <a:ln>
            <a:noFill/>
          </a:ln>
        </p:spPr>
      </p:sp>
      <p:sp>
        <p:nvSpPr>
          <p:cNvPr id="121" name="CustomShape 24"/>
          <p:cNvSpPr/>
          <p:nvPr/>
        </p:nvSpPr>
        <p:spPr>
          <a:xfrm>
            <a:off x="3305160" y="6076800"/>
            <a:ext cx="645840" cy="77112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bcf"/>
              </a:gs>
            </a:gsLst>
            <a:lin ang="0"/>
          </a:gradFill>
          <a:ln>
            <a:noFill/>
          </a:ln>
        </p:spPr>
      </p:sp>
      <p:sp>
        <p:nvSpPr>
          <p:cNvPr id="122" name="CustomShape 25"/>
          <p:cNvSpPr/>
          <p:nvPr/>
        </p:nvSpPr>
        <p:spPr>
          <a:xfrm>
            <a:off x="4741920" y="6419880"/>
            <a:ext cx="171000" cy="39960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6fba"/>
              </a:gs>
            </a:gsLst>
            <a:lin ang="5400000"/>
          </a:gradFill>
          <a:ln>
            <a:noFill/>
          </a:ln>
        </p:spPr>
      </p:sp>
      <p:sp>
        <p:nvSpPr>
          <p:cNvPr id="123" name="CustomShape 26"/>
          <p:cNvSpPr/>
          <p:nvPr/>
        </p:nvSpPr>
        <p:spPr>
          <a:xfrm>
            <a:off x="3282840" y="5850000"/>
            <a:ext cx="1325160" cy="237600"/>
          </a:xfrm>
          <a:prstGeom prst="rect">
            <a:avLst/>
          </a:prstGeom>
          <a:solidFill>
            <a:srgbClr val="0088e4"/>
          </a:solidFill>
          <a:ln>
            <a:noFill/>
          </a:ln>
        </p:spPr>
      </p:sp>
      <p:sp>
        <p:nvSpPr>
          <p:cNvPr id="124" name="CustomShape 27"/>
          <p:cNvSpPr/>
          <p:nvPr/>
        </p:nvSpPr>
        <p:spPr>
          <a:xfrm>
            <a:off x="2963880" y="6116760"/>
            <a:ext cx="271080" cy="731520"/>
          </a:xfrm>
          <a:prstGeom prst="rect">
            <a:avLst/>
          </a:prstGeom>
          <a:solidFill>
            <a:srgbClr val="0088e4"/>
          </a:solidFill>
          <a:ln>
            <a:noFill/>
          </a:ln>
        </p:spPr>
      </p:sp>
      <p:sp>
        <p:nvSpPr>
          <p:cNvPr id="125" name="CustomShape 28"/>
          <p:cNvSpPr/>
          <p:nvPr/>
        </p:nvSpPr>
        <p:spPr>
          <a:xfrm>
            <a:off x="4684680" y="5954760"/>
            <a:ext cx="571320" cy="89352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7c8"/>
              </a:gs>
            </a:gsLst>
            <a:lin ang="5400000"/>
          </a:gradFill>
          <a:ln>
            <a:noFill/>
          </a:ln>
        </p:spPr>
      </p:sp>
      <p:sp>
        <p:nvSpPr>
          <p:cNvPr id="126" name="CustomShape 29"/>
          <p:cNvSpPr/>
          <p:nvPr/>
        </p:nvSpPr>
        <p:spPr>
          <a:xfrm>
            <a:off x="3679920" y="5764320"/>
            <a:ext cx="1711080" cy="67428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7c8"/>
              </a:gs>
            </a:gsLst>
            <a:lin ang="5400000"/>
          </a:gradFill>
          <a:ln>
            <a:noFill/>
          </a:ln>
        </p:spPr>
      </p:sp>
      <p:sp>
        <p:nvSpPr>
          <p:cNvPr id="127" name="CustomShape 30"/>
          <p:cNvSpPr/>
          <p:nvPr/>
        </p:nvSpPr>
        <p:spPr>
          <a:xfrm>
            <a:off x="5245200" y="6477120"/>
            <a:ext cx="155160" cy="37116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7c8"/>
              </a:gs>
            </a:gsLst>
            <a:lin ang="5400000"/>
          </a:gradFill>
          <a:ln>
            <a:noFill/>
          </a:ln>
        </p:spPr>
      </p:sp>
      <p:sp>
        <p:nvSpPr>
          <p:cNvPr id="128" name="CustomShape 31"/>
          <p:cNvSpPr/>
          <p:nvPr/>
        </p:nvSpPr>
        <p:spPr>
          <a:xfrm>
            <a:off x="2819520" y="5830920"/>
            <a:ext cx="763200" cy="1017360"/>
          </a:xfrm>
          <a:prstGeom prst="rect">
            <a:avLst/>
          </a:prstGeom>
          <a:solidFill>
            <a:srgbClr val="0088e4"/>
          </a:solidFill>
          <a:ln>
            <a:noFill/>
          </a:ln>
        </p:spPr>
      </p:sp>
      <p:sp>
        <p:nvSpPr>
          <p:cNvPr id="129" name="CustomShape 32"/>
          <p:cNvSpPr/>
          <p:nvPr/>
        </p:nvSpPr>
        <p:spPr>
          <a:xfrm>
            <a:off x="6667560" y="5400720"/>
            <a:ext cx="1906200" cy="1160280"/>
          </a:xfrm>
          <a:prstGeom prst="rect">
            <a:avLst/>
          </a:prstGeom>
          <a:gradFill>
            <a:gsLst>
              <a:gs pos="0">
                <a:srgbClr val="088be4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30" name="CustomShape 33"/>
          <p:cNvSpPr/>
          <p:nvPr/>
        </p:nvSpPr>
        <p:spPr>
          <a:xfrm>
            <a:off x="6553080" y="5343480"/>
            <a:ext cx="863280" cy="1169640"/>
          </a:xfrm>
          <a:prstGeom prst="rect">
            <a:avLst/>
          </a:prstGeom>
          <a:gradFill>
            <a:gsLst>
              <a:gs pos="0">
                <a:srgbClr val="088be4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31" name="CustomShape 34"/>
          <p:cNvSpPr/>
          <p:nvPr/>
        </p:nvSpPr>
        <p:spPr>
          <a:xfrm>
            <a:off x="7607160" y="5334120"/>
            <a:ext cx="966600" cy="399600"/>
          </a:xfrm>
          <a:prstGeom prst="rect">
            <a:avLst/>
          </a:prstGeom>
          <a:gradFill>
            <a:gsLst>
              <a:gs pos="0">
                <a:srgbClr val="0f8ee5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32" name="CustomShape 35"/>
          <p:cNvSpPr/>
          <p:nvPr/>
        </p:nvSpPr>
        <p:spPr>
          <a:xfrm>
            <a:off x="8327880" y="6361200"/>
            <a:ext cx="114120" cy="8532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fd6"/>
              </a:gs>
            </a:gsLst>
            <a:lin ang="5400000"/>
          </a:gradFill>
          <a:ln>
            <a:noFill/>
          </a:ln>
        </p:spPr>
      </p:sp>
      <p:sp>
        <p:nvSpPr>
          <p:cNvPr id="133" name="CustomShape 36"/>
          <p:cNvSpPr/>
          <p:nvPr/>
        </p:nvSpPr>
        <p:spPr>
          <a:xfrm>
            <a:off x="7151760" y="6465960"/>
            <a:ext cx="1118880" cy="17100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fd6"/>
              </a:gs>
            </a:gsLst>
            <a:lin ang="5400000"/>
          </a:gradFill>
          <a:ln>
            <a:noFill/>
          </a:ln>
        </p:spPr>
      </p:sp>
      <p:sp>
        <p:nvSpPr>
          <p:cNvPr id="134" name="CustomShape 37"/>
          <p:cNvSpPr/>
          <p:nvPr/>
        </p:nvSpPr>
        <p:spPr>
          <a:xfrm>
            <a:off x="8470800" y="5800680"/>
            <a:ext cx="226800" cy="54108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fd6"/>
              </a:gs>
            </a:gsLst>
            <a:lin ang="5400000"/>
          </a:gradFill>
          <a:ln>
            <a:noFill/>
          </a:ln>
        </p:spPr>
      </p:sp>
      <p:sp>
        <p:nvSpPr>
          <p:cNvPr id="135" name="CustomShape 38"/>
          <p:cNvSpPr/>
          <p:nvPr/>
        </p:nvSpPr>
        <p:spPr>
          <a:xfrm>
            <a:off x="8034480" y="5753160"/>
            <a:ext cx="131400" cy="14256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fd6"/>
              </a:gs>
            </a:gsLst>
            <a:lin ang="5400000"/>
          </a:gradFill>
          <a:ln>
            <a:noFill/>
          </a:ln>
        </p:spPr>
      </p:sp>
      <p:sp>
        <p:nvSpPr>
          <p:cNvPr id="136" name="CustomShape 39"/>
          <p:cNvSpPr/>
          <p:nvPr/>
        </p:nvSpPr>
        <p:spPr>
          <a:xfrm>
            <a:off x="7056360" y="5638680"/>
            <a:ext cx="1137960" cy="684000"/>
          </a:xfrm>
          <a:prstGeom prst="rect">
            <a:avLst/>
          </a:prstGeom>
          <a:solidFill>
            <a:srgbClr val="0088e4"/>
          </a:solidFill>
          <a:ln>
            <a:noFill/>
          </a:ln>
        </p:spPr>
      </p:sp>
      <p:sp>
        <p:nvSpPr>
          <p:cNvPr id="137" name="CustomShape 40"/>
          <p:cNvSpPr/>
          <p:nvPr/>
        </p:nvSpPr>
        <p:spPr>
          <a:xfrm>
            <a:off x="6904080" y="5572080"/>
            <a:ext cx="1442520" cy="845640"/>
          </a:xfrm>
          <a:prstGeom prst="rect">
            <a:avLst/>
          </a:prstGeom>
          <a:gradFill>
            <a:gsLst>
              <a:gs pos="0">
                <a:srgbClr val="088be4"/>
              </a:gs>
              <a:gs pos="100000">
                <a:srgbClr val="0088e4"/>
              </a:gs>
            </a:gsLst>
            <a:lin ang="0"/>
          </a:gradFill>
          <a:ln>
            <a:noFill/>
          </a:ln>
        </p:spPr>
      </p:sp>
      <p:sp>
        <p:nvSpPr>
          <p:cNvPr id="138" name="CustomShape 41"/>
          <p:cNvSpPr/>
          <p:nvPr/>
        </p:nvSpPr>
        <p:spPr>
          <a:xfrm>
            <a:off x="7245360" y="5543640"/>
            <a:ext cx="579240" cy="104400"/>
          </a:xfrm>
          <a:prstGeom prst="rect">
            <a:avLst/>
          </a:prstGeom>
          <a:gradFill>
            <a:gsLst>
              <a:gs pos="0">
                <a:srgbClr val="088be4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39" name="CustomShape 42"/>
          <p:cNvSpPr/>
          <p:nvPr/>
        </p:nvSpPr>
        <p:spPr>
          <a:xfrm>
            <a:off x="7085160" y="5648400"/>
            <a:ext cx="104400" cy="75960"/>
          </a:xfrm>
          <a:prstGeom prst="rect">
            <a:avLst/>
          </a:prstGeom>
          <a:gradFill>
            <a:gsLst>
              <a:gs pos="0">
                <a:srgbClr val="088be4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40" name="CustomShape 43"/>
          <p:cNvSpPr/>
          <p:nvPr/>
        </p:nvSpPr>
        <p:spPr>
          <a:xfrm>
            <a:off x="7216920" y="5727600"/>
            <a:ext cx="821880" cy="506160"/>
          </a:xfrm>
          <a:prstGeom prst="ellipse">
            <a:avLst/>
          </a:prstGeom>
          <a:gradFill>
            <a:gsLst>
              <a:gs pos="0">
                <a:srgbClr val="007fd6"/>
              </a:gs>
              <a:gs pos="100000">
                <a:srgbClr val="0088e4"/>
              </a:gs>
            </a:gsLst>
            <a:lin ang="0"/>
          </a:gradFill>
          <a:ln>
            <a:noFill/>
          </a:ln>
        </p:spPr>
      </p:sp>
      <p:sp>
        <p:nvSpPr>
          <p:cNvPr id="141" name="CustomShape 44"/>
          <p:cNvSpPr/>
          <p:nvPr/>
        </p:nvSpPr>
        <p:spPr>
          <a:xfrm>
            <a:off x="7267680" y="5762520"/>
            <a:ext cx="707760" cy="429840"/>
          </a:xfrm>
          <a:prstGeom prst="ellipse">
            <a:avLst/>
          </a:prstGeom>
          <a:gradFill>
            <a:gsLst>
              <a:gs pos="0">
                <a:srgbClr val="088be4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42" name="CustomShape 45"/>
          <p:cNvSpPr/>
          <p:nvPr/>
        </p:nvSpPr>
        <p:spPr>
          <a:xfrm>
            <a:off x="7318440" y="5794200"/>
            <a:ext cx="612360" cy="36936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7fd6"/>
              </a:gs>
            </a:gsLst>
            <a:lin ang="5400000"/>
          </a:gradFill>
          <a:ln>
            <a:noFill/>
          </a:ln>
        </p:spPr>
      </p:sp>
      <p:sp>
        <p:nvSpPr>
          <p:cNvPr id="143" name="CustomShape 46"/>
          <p:cNvSpPr/>
          <p:nvPr/>
        </p:nvSpPr>
        <p:spPr>
          <a:xfrm>
            <a:off x="7388280" y="5838840"/>
            <a:ext cx="472680" cy="280800"/>
          </a:xfrm>
          <a:prstGeom prst="ellipse">
            <a:avLst/>
          </a:prstGeom>
          <a:gradFill>
            <a:gsLst>
              <a:gs pos="0">
                <a:srgbClr val="007fd6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44" name="CustomShape 47"/>
          <p:cNvSpPr/>
          <p:nvPr/>
        </p:nvSpPr>
        <p:spPr>
          <a:xfrm>
            <a:off x="7445520" y="5870520"/>
            <a:ext cx="352080" cy="22032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7fd6"/>
              </a:gs>
            </a:gsLst>
            <a:lin ang="5400000"/>
          </a:gradFill>
          <a:ln>
            <a:noFill/>
          </a:ln>
        </p:spPr>
      </p:sp>
      <p:sp>
        <p:nvSpPr>
          <p:cNvPr id="145" name="CustomShape 48"/>
          <p:cNvSpPr/>
          <p:nvPr/>
        </p:nvSpPr>
        <p:spPr>
          <a:xfrm>
            <a:off x="7521480" y="5918040"/>
            <a:ext cx="199800" cy="128160"/>
          </a:xfrm>
          <a:prstGeom prst="ellipse">
            <a:avLst/>
          </a:prstGeom>
          <a:gradFill>
            <a:gsLst>
              <a:gs pos="0">
                <a:srgbClr val="0083dc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46" name="CustomShape 49"/>
          <p:cNvSpPr/>
          <p:nvPr/>
        </p:nvSpPr>
        <p:spPr>
          <a:xfrm>
            <a:off x="8381880" y="5057640"/>
            <a:ext cx="607680" cy="15192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68ae"/>
              </a:gs>
            </a:gsLst>
            <a:lin ang="5400000"/>
          </a:gradFill>
          <a:ln>
            <a:noFill/>
          </a:ln>
        </p:spPr>
      </p:sp>
      <p:sp>
        <p:nvSpPr>
          <p:cNvPr id="147" name="CustomShape 50"/>
          <p:cNvSpPr/>
          <p:nvPr/>
        </p:nvSpPr>
        <p:spPr>
          <a:xfrm>
            <a:off x="8437680" y="4800600"/>
            <a:ext cx="409320" cy="8532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68ae"/>
              </a:gs>
            </a:gsLst>
            <a:lin ang="5400000"/>
          </a:gradFill>
          <a:ln>
            <a:noFill/>
          </a:ln>
        </p:spPr>
      </p:sp>
      <p:sp>
        <p:nvSpPr>
          <p:cNvPr id="148" name="CustomShape 51"/>
          <p:cNvSpPr/>
          <p:nvPr/>
        </p:nvSpPr>
        <p:spPr>
          <a:xfrm>
            <a:off x="8961480" y="4867200"/>
            <a:ext cx="95040" cy="24732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68ae"/>
              </a:gs>
            </a:gsLst>
            <a:lin ang="5400000"/>
          </a:gradFill>
          <a:ln>
            <a:noFill/>
          </a:ln>
        </p:spPr>
      </p:sp>
      <p:sp>
        <p:nvSpPr>
          <p:cNvPr id="149" name="CustomShape 52"/>
          <p:cNvSpPr/>
          <p:nvPr/>
        </p:nvSpPr>
        <p:spPr>
          <a:xfrm>
            <a:off x="8532720" y="5153040"/>
            <a:ext cx="304560" cy="2808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68ae"/>
              </a:gs>
            </a:gsLst>
            <a:lin ang="5400000"/>
          </a:gradFill>
          <a:ln>
            <a:noFill/>
          </a:ln>
        </p:spPr>
      </p:sp>
      <p:sp>
        <p:nvSpPr>
          <p:cNvPr id="150" name="CustomShape 53"/>
          <p:cNvSpPr/>
          <p:nvPr/>
        </p:nvSpPr>
        <p:spPr>
          <a:xfrm>
            <a:off x="8420040" y="4829040"/>
            <a:ext cx="255240" cy="294840"/>
          </a:xfrm>
          <a:prstGeom prst="rect">
            <a:avLst/>
          </a:prstGeom>
          <a:gradFill>
            <a:gsLst>
              <a:gs pos="0">
                <a:srgbClr val="0068ae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51" name="CustomShape 54"/>
          <p:cNvSpPr/>
          <p:nvPr/>
        </p:nvSpPr>
        <p:spPr>
          <a:xfrm>
            <a:off x="8713800" y="4829040"/>
            <a:ext cx="294840" cy="333000"/>
          </a:xfrm>
          <a:prstGeom prst="rect">
            <a:avLst/>
          </a:prstGeom>
          <a:gradFill>
            <a:gsLst>
              <a:gs pos="0">
                <a:srgbClr val="0068ae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52" name="CustomShape 55"/>
          <p:cNvSpPr/>
          <p:nvPr/>
        </p:nvSpPr>
        <p:spPr>
          <a:xfrm>
            <a:off x="8485200" y="4854600"/>
            <a:ext cx="474480" cy="29484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68ae"/>
              </a:gs>
            </a:gsLst>
            <a:lin ang="5400000"/>
          </a:gradFill>
          <a:ln>
            <a:noFill/>
          </a:ln>
        </p:spPr>
      </p:sp>
      <p:sp>
        <p:nvSpPr>
          <p:cNvPr id="153" name="CustomShape 56"/>
          <p:cNvSpPr/>
          <p:nvPr/>
        </p:nvSpPr>
        <p:spPr>
          <a:xfrm>
            <a:off x="8542440" y="4897440"/>
            <a:ext cx="360000" cy="209160"/>
          </a:xfrm>
          <a:prstGeom prst="ellipse">
            <a:avLst/>
          </a:prstGeom>
          <a:gradFill>
            <a:gsLst>
              <a:gs pos="0">
                <a:srgbClr val="0068ae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54" name="CustomShape 57"/>
          <p:cNvSpPr/>
          <p:nvPr/>
        </p:nvSpPr>
        <p:spPr>
          <a:xfrm>
            <a:off x="8577360" y="4919760"/>
            <a:ext cx="288720" cy="16164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68ae"/>
              </a:gs>
            </a:gsLst>
            <a:lin ang="5400000"/>
          </a:gradFill>
          <a:ln>
            <a:noFill/>
          </a:ln>
        </p:spPr>
      </p:sp>
      <p:sp>
        <p:nvSpPr>
          <p:cNvPr id="155" name="CustomShape 58"/>
          <p:cNvSpPr/>
          <p:nvPr/>
        </p:nvSpPr>
        <p:spPr>
          <a:xfrm>
            <a:off x="8621640" y="4935600"/>
            <a:ext cx="198000" cy="129960"/>
          </a:xfrm>
          <a:prstGeom prst="ellipse">
            <a:avLst/>
          </a:prstGeom>
          <a:gradFill>
            <a:gsLst>
              <a:gs pos="0">
                <a:srgbClr val="0068ae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56" name="CustomShape 59"/>
          <p:cNvSpPr/>
          <p:nvPr/>
        </p:nvSpPr>
        <p:spPr>
          <a:xfrm>
            <a:off x="8664480" y="4960800"/>
            <a:ext cx="115560" cy="7416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68ae"/>
              </a:gs>
            </a:gsLst>
            <a:lin ang="5400000"/>
          </a:gradFill>
          <a:ln>
            <a:noFill/>
          </a:ln>
        </p:spPr>
      </p:sp>
      <p:sp>
        <p:nvSpPr>
          <p:cNvPr id="157" name="PlaceHolder 60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anchorCtr="1"/>
          <a:p>
            <a:pPr>
              <a:lnSpc>
                <a:spcPct val="100000"/>
              </a:lnSpc>
            </a:pPr>
            <a:r>
              <a:rPr b="1" lang="cs-CZ" sz="4000">
                <a:solidFill>
                  <a:srgbClr val="ccecff"/>
                </a:solidFill>
                <a:latin typeface="Arial"/>
              </a:rPr>
              <a:t>Klikněte pro úpravu formátu textu nadpisuKliknutím lze upravit styl.</a:t>
            </a:r>
            <a:endParaRPr/>
          </a:p>
        </p:txBody>
      </p:sp>
      <p:sp>
        <p:nvSpPr>
          <p:cNvPr id="158" name="PlaceHolder 61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anchor="b"/>
          <a:p>
            <a:pPr>
              <a:buSzPct val="25000"/>
              <a:buFont typeface="StarSymbol"/>
              <a:buChar char=""/>
            </a:pPr>
            <a:r>
              <a:rPr lang="cs-CZ" sz="2000">
                <a:solidFill>
                  <a:srgbClr val="ffffff"/>
                </a:solidFill>
                <a:latin typeface="Arial"/>
              </a:rPr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s-CZ" sz="2000">
                <a:solidFill>
                  <a:srgbClr val="ffffff"/>
                </a:solidFill>
                <a:latin typeface="Arial"/>
              </a:rPr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cs-CZ" sz="2000">
                <a:solidFill>
                  <a:srgbClr val="ffffff"/>
                </a:solidFill>
                <a:latin typeface="Arial"/>
              </a:rPr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cs-CZ" sz="2000">
                <a:solidFill>
                  <a:srgbClr val="ffffff"/>
                </a:solidFill>
                <a:latin typeface="Arial"/>
              </a:rPr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cs-CZ" sz="2000">
                <a:solidFill>
                  <a:srgbClr val="ffffff"/>
                </a:solidFill>
                <a:latin typeface="Arial"/>
              </a:rPr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cs-CZ" sz="2000">
                <a:solidFill>
                  <a:srgbClr val="ffffff"/>
                </a:solidFill>
                <a:latin typeface="Arial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lang="cs-CZ" sz="2000">
                <a:solidFill>
                  <a:srgbClr val="ffffff"/>
                </a:solidFill>
                <a:latin typeface="Arial"/>
              </a:rPr>
              <a:t>Sedmá úroveňKliknutím lze upravit styly předlohy textu.</a:t>
            </a:r>
            <a:endParaRPr/>
          </a:p>
        </p:txBody>
      </p:sp>
      <p:sp>
        <p:nvSpPr>
          <p:cNvPr id="159" name="PlaceHolder 6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sp>
        <p:nvSpPr>
          <p:cNvPr id="160" name="PlaceHolder 6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sp>
        <p:nvSpPr>
          <p:cNvPr id="161" name="PlaceHolder 6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22A5CF28-579B-4D19-999D-72A6C72E2787}" type="slidenum">
              <a:rPr lang="cs-CZ" sz="1400">
                <a:solidFill>
                  <a:srgbClr val="ffffff"/>
                </a:solidFill>
                <a:latin typeface="Arial"/>
              </a:rPr>
              <a:t>&lt;číslo&gt;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68a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6627960" y="6429240"/>
            <a:ext cx="285480" cy="20916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7c8"/>
              </a:gs>
            </a:gsLst>
            <a:lin ang="18900000"/>
          </a:gradFill>
          <a:ln>
            <a:noFill/>
          </a:ln>
        </p:spPr>
      </p:sp>
      <p:sp>
        <p:nvSpPr>
          <p:cNvPr id="197" name="CustomShape 2"/>
          <p:cNvSpPr/>
          <p:nvPr/>
        </p:nvSpPr>
        <p:spPr>
          <a:xfrm>
            <a:off x="3240" y="4267080"/>
            <a:ext cx="9140400" cy="2590560"/>
          </a:xfrm>
          <a:prstGeom prst="rect">
            <a:avLst/>
          </a:prstGeom>
          <a:gradFill>
            <a:gsLst>
              <a:gs pos="0">
                <a:srgbClr val="0068ae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198" name="CustomShape 3"/>
          <p:cNvSpPr/>
          <p:nvPr/>
        </p:nvSpPr>
        <p:spPr>
          <a:xfrm>
            <a:off x="5853240" y="6048360"/>
            <a:ext cx="844200" cy="51876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7bcf"/>
              </a:gs>
            </a:gsLst>
            <a:path path="rect"/>
          </a:gradFill>
          <a:ln>
            <a:noFill/>
          </a:ln>
        </p:spPr>
      </p:sp>
      <p:sp>
        <p:nvSpPr>
          <p:cNvPr id="199" name="CustomShape 4"/>
          <p:cNvSpPr/>
          <p:nvPr/>
        </p:nvSpPr>
        <p:spPr>
          <a:xfrm>
            <a:off x="5916600" y="6095880"/>
            <a:ext cx="717120" cy="436320"/>
          </a:xfrm>
          <a:prstGeom prst="ellipse">
            <a:avLst/>
          </a:prstGeom>
          <a:gradFill>
            <a:gsLst>
              <a:gs pos="0">
                <a:srgbClr val="007bcf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200" name="CustomShape 5"/>
          <p:cNvSpPr/>
          <p:nvPr/>
        </p:nvSpPr>
        <p:spPr>
          <a:xfrm>
            <a:off x="6005520" y="6146640"/>
            <a:ext cx="545760" cy="32832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7fd6"/>
              </a:gs>
            </a:gsLst>
            <a:lin ang="5400000"/>
          </a:gradFill>
          <a:ln>
            <a:noFill/>
          </a:ln>
        </p:spPr>
      </p:sp>
      <p:sp>
        <p:nvSpPr>
          <p:cNvPr id="201" name="CustomShape 6"/>
          <p:cNvSpPr/>
          <p:nvPr/>
        </p:nvSpPr>
        <p:spPr>
          <a:xfrm>
            <a:off x="6068880" y="6184800"/>
            <a:ext cx="415440" cy="252000"/>
          </a:xfrm>
          <a:prstGeom prst="ellipse">
            <a:avLst/>
          </a:prstGeom>
          <a:gradFill>
            <a:gsLst>
              <a:gs pos="0">
                <a:srgbClr val="0083dc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202" name="CustomShape 7"/>
          <p:cNvSpPr/>
          <p:nvPr/>
        </p:nvSpPr>
        <p:spPr>
          <a:xfrm>
            <a:off x="6122880" y="6226200"/>
            <a:ext cx="304560" cy="16956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7fd6"/>
              </a:gs>
            </a:gsLst>
            <a:lin ang="5400000"/>
          </a:gradFill>
          <a:ln>
            <a:noFill/>
          </a:ln>
        </p:spPr>
      </p:sp>
      <p:sp>
        <p:nvSpPr>
          <p:cNvPr id="203" name="CustomShape 8"/>
          <p:cNvSpPr/>
          <p:nvPr/>
        </p:nvSpPr>
        <p:spPr>
          <a:xfrm>
            <a:off x="5676840" y="5897520"/>
            <a:ext cx="607680" cy="255240"/>
          </a:xfrm>
          <a:prstGeom prst="rect">
            <a:avLst/>
          </a:prstGeom>
          <a:gradFill>
            <a:gsLst>
              <a:gs pos="0">
                <a:srgbClr val="007fd6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204" name="CustomShape 9"/>
          <p:cNvSpPr/>
          <p:nvPr/>
        </p:nvSpPr>
        <p:spPr>
          <a:xfrm>
            <a:off x="5867280" y="6620040"/>
            <a:ext cx="704520" cy="104400"/>
          </a:xfrm>
          <a:prstGeom prst="rect">
            <a:avLst/>
          </a:prstGeom>
          <a:gradFill>
            <a:gsLst>
              <a:gs pos="0">
                <a:srgbClr val="0073c1"/>
              </a:gs>
              <a:gs pos="100000">
                <a:srgbClr val="0088e4"/>
              </a:gs>
            </a:gsLst>
            <a:lin ang="18900000"/>
          </a:gradFill>
          <a:ln>
            <a:noFill/>
          </a:ln>
        </p:spPr>
      </p:sp>
      <p:sp>
        <p:nvSpPr>
          <p:cNvPr id="205" name="CustomShape 10"/>
          <p:cNvSpPr/>
          <p:nvPr/>
        </p:nvSpPr>
        <p:spPr>
          <a:xfrm>
            <a:off x="5600880" y="6200640"/>
            <a:ext cx="140760" cy="34272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7c8"/>
              </a:gs>
            </a:gsLst>
            <a:lin ang="5400000"/>
          </a:gradFill>
          <a:ln>
            <a:noFill/>
          </a:ln>
        </p:spPr>
      </p:sp>
      <p:sp>
        <p:nvSpPr>
          <p:cNvPr id="206" name="CustomShape 11"/>
          <p:cNvSpPr/>
          <p:nvPr/>
        </p:nvSpPr>
        <p:spPr>
          <a:xfrm>
            <a:off x="5667480" y="5945040"/>
            <a:ext cx="1190160" cy="73152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bcf"/>
              </a:gs>
            </a:gsLst>
            <a:path path="rect"/>
          </a:gradFill>
          <a:ln>
            <a:noFill/>
          </a:ln>
        </p:spPr>
      </p:sp>
      <p:sp>
        <p:nvSpPr>
          <p:cNvPr id="207" name="CustomShape 12"/>
          <p:cNvSpPr/>
          <p:nvPr/>
        </p:nvSpPr>
        <p:spPr>
          <a:xfrm>
            <a:off x="6410160" y="5907240"/>
            <a:ext cx="151920" cy="4716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7c8"/>
              </a:gs>
            </a:gsLst>
            <a:lin ang="0"/>
          </a:gradFill>
          <a:ln>
            <a:noFill/>
          </a:ln>
        </p:spPr>
      </p:sp>
      <p:sp>
        <p:nvSpPr>
          <p:cNvPr id="208" name="CustomShape 13"/>
          <p:cNvSpPr/>
          <p:nvPr/>
        </p:nvSpPr>
        <p:spPr>
          <a:xfrm>
            <a:off x="6208560" y="6267600"/>
            <a:ext cx="132840" cy="83880"/>
          </a:xfrm>
          <a:prstGeom prst="ellipse">
            <a:avLst/>
          </a:prstGeom>
          <a:gradFill>
            <a:gsLst>
              <a:gs pos="0">
                <a:srgbClr val="007fd6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209" name="CustomShape 14"/>
          <p:cNvSpPr/>
          <p:nvPr/>
        </p:nvSpPr>
        <p:spPr>
          <a:xfrm>
            <a:off x="3600360" y="6245280"/>
            <a:ext cx="1012320" cy="597960"/>
          </a:xfrm>
          <a:prstGeom prst="ellipse">
            <a:avLst/>
          </a:prstGeom>
          <a:gradFill>
            <a:gsLst>
              <a:gs pos="0">
                <a:srgbClr val="0077c8"/>
              </a:gs>
              <a:gs pos="100000">
                <a:srgbClr val="0088e4"/>
              </a:gs>
            </a:gsLst>
            <a:lin ang="2700000"/>
          </a:gradFill>
          <a:ln>
            <a:noFill/>
          </a:ln>
        </p:spPr>
      </p:sp>
      <p:sp>
        <p:nvSpPr>
          <p:cNvPr id="210" name="CustomShape 15"/>
          <p:cNvSpPr/>
          <p:nvPr/>
        </p:nvSpPr>
        <p:spPr>
          <a:xfrm>
            <a:off x="3673440" y="6283440"/>
            <a:ext cx="861480" cy="52668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77c8"/>
              </a:gs>
            </a:gsLst>
            <a:lin ang="2700000"/>
          </a:gradFill>
          <a:ln>
            <a:noFill/>
          </a:ln>
        </p:spPr>
      </p:sp>
      <p:sp>
        <p:nvSpPr>
          <p:cNvPr id="211" name="CustomShape 16"/>
          <p:cNvSpPr/>
          <p:nvPr/>
        </p:nvSpPr>
        <p:spPr>
          <a:xfrm>
            <a:off x="3716280" y="6316560"/>
            <a:ext cx="794880" cy="474480"/>
          </a:xfrm>
          <a:prstGeom prst="ellipse">
            <a:avLst/>
          </a:prstGeom>
          <a:gradFill>
            <a:gsLst>
              <a:gs pos="0">
                <a:srgbClr val="007bcf"/>
              </a:gs>
              <a:gs pos="100000">
                <a:srgbClr val="0088e4"/>
              </a:gs>
            </a:gsLst>
            <a:lin ang="2700000"/>
          </a:gradFill>
          <a:ln>
            <a:noFill/>
          </a:ln>
        </p:spPr>
      </p:sp>
      <p:sp>
        <p:nvSpPr>
          <p:cNvPr id="212" name="CustomShape 17"/>
          <p:cNvSpPr/>
          <p:nvPr/>
        </p:nvSpPr>
        <p:spPr>
          <a:xfrm>
            <a:off x="3759120" y="6345360"/>
            <a:ext cx="704520" cy="409320"/>
          </a:xfrm>
          <a:prstGeom prst="ellipse">
            <a:avLst/>
          </a:prstGeom>
          <a:gradFill>
            <a:gsLst>
              <a:gs pos="0">
                <a:srgbClr val="0077c8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213" name="CustomShape 18"/>
          <p:cNvSpPr/>
          <p:nvPr/>
        </p:nvSpPr>
        <p:spPr>
          <a:xfrm>
            <a:off x="3786120" y="6357960"/>
            <a:ext cx="655200" cy="380520"/>
          </a:xfrm>
          <a:prstGeom prst="ellipse">
            <a:avLst/>
          </a:prstGeom>
          <a:gradFill>
            <a:gsLst>
              <a:gs pos="0">
                <a:srgbClr val="007fd6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214" name="CustomShape 19"/>
          <p:cNvSpPr/>
          <p:nvPr/>
        </p:nvSpPr>
        <p:spPr>
          <a:xfrm>
            <a:off x="3868560" y="6391440"/>
            <a:ext cx="485280" cy="304560"/>
          </a:xfrm>
          <a:prstGeom prst="ellipse">
            <a:avLst/>
          </a:prstGeom>
          <a:gradFill>
            <a:gsLst>
              <a:gs pos="0">
                <a:srgbClr val="0077c8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215" name="CustomShape 20"/>
          <p:cNvSpPr/>
          <p:nvPr/>
        </p:nvSpPr>
        <p:spPr>
          <a:xfrm>
            <a:off x="3930480" y="6438960"/>
            <a:ext cx="360000" cy="21384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7bcf"/>
              </a:gs>
            </a:gsLst>
            <a:lin ang="2700000"/>
          </a:gradFill>
          <a:ln>
            <a:noFill/>
          </a:ln>
        </p:spPr>
      </p:sp>
      <p:sp>
        <p:nvSpPr>
          <p:cNvPr id="216" name="CustomShape 21"/>
          <p:cNvSpPr/>
          <p:nvPr/>
        </p:nvSpPr>
        <p:spPr>
          <a:xfrm>
            <a:off x="4035600" y="6504120"/>
            <a:ext cx="142560" cy="9504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7bcf"/>
              </a:gs>
            </a:gsLst>
            <a:lin ang="0"/>
          </a:gradFill>
          <a:ln>
            <a:noFill/>
          </a:ln>
        </p:spPr>
      </p:sp>
      <p:sp>
        <p:nvSpPr>
          <p:cNvPr id="217" name="CustomShape 22"/>
          <p:cNvSpPr/>
          <p:nvPr/>
        </p:nvSpPr>
        <p:spPr>
          <a:xfrm>
            <a:off x="4103640" y="6067440"/>
            <a:ext cx="712440" cy="294840"/>
          </a:xfrm>
          <a:prstGeom prst="rect">
            <a:avLst/>
          </a:prstGeom>
          <a:gradFill>
            <a:gsLst>
              <a:gs pos="0">
                <a:srgbClr val="007bcf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218" name="CustomShape 23"/>
          <p:cNvSpPr/>
          <p:nvPr/>
        </p:nvSpPr>
        <p:spPr>
          <a:xfrm>
            <a:off x="3400560" y="6114960"/>
            <a:ext cx="1415520" cy="73296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3c1"/>
              </a:gs>
            </a:gsLst>
            <a:lin ang="2700000"/>
          </a:gradFill>
          <a:ln>
            <a:noFill/>
          </a:ln>
        </p:spPr>
      </p:sp>
      <p:sp>
        <p:nvSpPr>
          <p:cNvPr id="219" name="CustomShape 24"/>
          <p:cNvSpPr/>
          <p:nvPr/>
        </p:nvSpPr>
        <p:spPr>
          <a:xfrm>
            <a:off x="3305160" y="6076800"/>
            <a:ext cx="645840" cy="77112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bcf"/>
              </a:gs>
            </a:gsLst>
            <a:lin ang="0"/>
          </a:gradFill>
          <a:ln>
            <a:noFill/>
          </a:ln>
        </p:spPr>
      </p:sp>
      <p:sp>
        <p:nvSpPr>
          <p:cNvPr id="220" name="CustomShape 25"/>
          <p:cNvSpPr/>
          <p:nvPr/>
        </p:nvSpPr>
        <p:spPr>
          <a:xfrm>
            <a:off x="4741920" y="6419880"/>
            <a:ext cx="171000" cy="39960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6fba"/>
              </a:gs>
            </a:gsLst>
            <a:lin ang="5400000"/>
          </a:gradFill>
          <a:ln>
            <a:noFill/>
          </a:ln>
        </p:spPr>
      </p:sp>
      <p:sp>
        <p:nvSpPr>
          <p:cNvPr id="221" name="CustomShape 26"/>
          <p:cNvSpPr/>
          <p:nvPr/>
        </p:nvSpPr>
        <p:spPr>
          <a:xfrm>
            <a:off x="3282840" y="5850000"/>
            <a:ext cx="1325160" cy="237600"/>
          </a:xfrm>
          <a:prstGeom prst="rect">
            <a:avLst/>
          </a:prstGeom>
          <a:solidFill>
            <a:srgbClr val="0088e4"/>
          </a:solidFill>
          <a:ln>
            <a:noFill/>
          </a:ln>
        </p:spPr>
      </p:sp>
      <p:sp>
        <p:nvSpPr>
          <p:cNvPr id="222" name="CustomShape 27"/>
          <p:cNvSpPr/>
          <p:nvPr/>
        </p:nvSpPr>
        <p:spPr>
          <a:xfrm>
            <a:off x="2963880" y="6116760"/>
            <a:ext cx="271080" cy="731520"/>
          </a:xfrm>
          <a:prstGeom prst="rect">
            <a:avLst/>
          </a:prstGeom>
          <a:solidFill>
            <a:srgbClr val="0088e4"/>
          </a:solidFill>
          <a:ln>
            <a:noFill/>
          </a:ln>
        </p:spPr>
      </p:sp>
      <p:sp>
        <p:nvSpPr>
          <p:cNvPr id="223" name="CustomShape 28"/>
          <p:cNvSpPr/>
          <p:nvPr/>
        </p:nvSpPr>
        <p:spPr>
          <a:xfrm>
            <a:off x="4684680" y="5954760"/>
            <a:ext cx="571320" cy="89352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7c8"/>
              </a:gs>
            </a:gsLst>
            <a:lin ang="5400000"/>
          </a:gradFill>
          <a:ln>
            <a:noFill/>
          </a:ln>
        </p:spPr>
      </p:sp>
      <p:sp>
        <p:nvSpPr>
          <p:cNvPr id="224" name="CustomShape 29"/>
          <p:cNvSpPr/>
          <p:nvPr/>
        </p:nvSpPr>
        <p:spPr>
          <a:xfrm>
            <a:off x="3679920" y="5764320"/>
            <a:ext cx="1711080" cy="67428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7c8"/>
              </a:gs>
            </a:gsLst>
            <a:lin ang="5400000"/>
          </a:gradFill>
          <a:ln>
            <a:noFill/>
          </a:ln>
        </p:spPr>
      </p:sp>
      <p:sp>
        <p:nvSpPr>
          <p:cNvPr id="225" name="CustomShape 30"/>
          <p:cNvSpPr/>
          <p:nvPr/>
        </p:nvSpPr>
        <p:spPr>
          <a:xfrm>
            <a:off x="5245200" y="6477120"/>
            <a:ext cx="155160" cy="37116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7c8"/>
              </a:gs>
            </a:gsLst>
            <a:lin ang="5400000"/>
          </a:gradFill>
          <a:ln>
            <a:noFill/>
          </a:ln>
        </p:spPr>
      </p:sp>
      <p:sp>
        <p:nvSpPr>
          <p:cNvPr id="226" name="CustomShape 31"/>
          <p:cNvSpPr/>
          <p:nvPr/>
        </p:nvSpPr>
        <p:spPr>
          <a:xfrm>
            <a:off x="2819520" y="5830920"/>
            <a:ext cx="763200" cy="1017360"/>
          </a:xfrm>
          <a:prstGeom prst="rect">
            <a:avLst/>
          </a:prstGeom>
          <a:solidFill>
            <a:srgbClr val="0088e4"/>
          </a:solidFill>
          <a:ln>
            <a:noFill/>
          </a:ln>
        </p:spPr>
      </p:sp>
      <p:sp>
        <p:nvSpPr>
          <p:cNvPr id="227" name="CustomShape 32"/>
          <p:cNvSpPr/>
          <p:nvPr/>
        </p:nvSpPr>
        <p:spPr>
          <a:xfrm>
            <a:off x="6667560" y="5400720"/>
            <a:ext cx="1906200" cy="1160280"/>
          </a:xfrm>
          <a:prstGeom prst="rect">
            <a:avLst/>
          </a:prstGeom>
          <a:gradFill>
            <a:gsLst>
              <a:gs pos="0">
                <a:srgbClr val="088be4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228" name="CustomShape 33"/>
          <p:cNvSpPr/>
          <p:nvPr/>
        </p:nvSpPr>
        <p:spPr>
          <a:xfrm>
            <a:off x="6553080" y="5343480"/>
            <a:ext cx="863280" cy="1169640"/>
          </a:xfrm>
          <a:prstGeom prst="rect">
            <a:avLst/>
          </a:prstGeom>
          <a:gradFill>
            <a:gsLst>
              <a:gs pos="0">
                <a:srgbClr val="088be4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229" name="CustomShape 34"/>
          <p:cNvSpPr/>
          <p:nvPr/>
        </p:nvSpPr>
        <p:spPr>
          <a:xfrm>
            <a:off x="7607160" y="5334120"/>
            <a:ext cx="966600" cy="399600"/>
          </a:xfrm>
          <a:prstGeom prst="rect">
            <a:avLst/>
          </a:prstGeom>
          <a:gradFill>
            <a:gsLst>
              <a:gs pos="0">
                <a:srgbClr val="0f8ee5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230" name="CustomShape 35"/>
          <p:cNvSpPr/>
          <p:nvPr/>
        </p:nvSpPr>
        <p:spPr>
          <a:xfrm>
            <a:off x="8327880" y="6361200"/>
            <a:ext cx="114120" cy="8532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fd6"/>
              </a:gs>
            </a:gsLst>
            <a:lin ang="5400000"/>
          </a:gradFill>
          <a:ln>
            <a:noFill/>
          </a:ln>
        </p:spPr>
      </p:sp>
      <p:sp>
        <p:nvSpPr>
          <p:cNvPr id="231" name="CustomShape 36"/>
          <p:cNvSpPr/>
          <p:nvPr/>
        </p:nvSpPr>
        <p:spPr>
          <a:xfrm>
            <a:off x="7151760" y="6465960"/>
            <a:ext cx="1118880" cy="17100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fd6"/>
              </a:gs>
            </a:gsLst>
            <a:lin ang="5400000"/>
          </a:gradFill>
          <a:ln>
            <a:noFill/>
          </a:ln>
        </p:spPr>
      </p:sp>
      <p:sp>
        <p:nvSpPr>
          <p:cNvPr id="232" name="CustomShape 37"/>
          <p:cNvSpPr/>
          <p:nvPr/>
        </p:nvSpPr>
        <p:spPr>
          <a:xfrm>
            <a:off x="8470800" y="5800680"/>
            <a:ext cx="226800" cy="54108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fd6"/>
              </a:gs>
            </a:gsLst>
            <a:lin ang="5400000"/>
          </a:gradFill>
          <a:ln>
            <a:noFill/>
          </a:ln>
        </p:spPr>
      </p:sp>
      <p:sp>
        <p:nvSpPr>
          <p:cNvPr id="233" name="CustomShape 38"/>
          <p:cNvSpPr/>
          <p:nvPr/>
        </p:nvSpPr>
        <p:spPr>
          <a:xfrm>
            <a:off x="8034480" y="5753160"/>
            <a:ext cx="131400" cy="14256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7fd6"/>
              </a:gs>
            </a:gsLst>
            <a:lin ang="5400000"/>
          </a:gradFill>
          <a:ln>
            <a:noFill/>
          </a:ln>
        </p:spPr>
      </p:sp>
      <p:sp>
        <p:nvSpPr>
          <p:cNvPr id="234" name="CustomShape 39"/>
          <p:cNvSpPr/>
          <p:nvPr/>
        </p:nvSpPr>
        <p:spPr>
          <a:xfrm>
            <a:off x="7056360" y="5638680"/>
            <a:ext cx="1137960" cy="684000"/>
          </a:xfrm>
          <a:prstGeom prst="rect">
            <a:avLst/>
          </a:prstGeom>
          <a:solidFill>
            <a:srgbClr val="0088e4"/>
          </a:solidFill>
          <a:ln>
            <a:noFill/>
          </a:ln>
        </p:spPr>
      </p:sp>
      <p:sp>
        <p:nvSpPr>
          <p:cNvPr id="235" name="CustomShape 40"/>
          <p:cNvSpPr/>
          <p:nvPr/>
        </p:nvSpPr>
        <p:spPr>
          <a:xfrm>
            <a:off x="6904080" y="5572080"/>
            <a:ext cx="1442520" cy="845640"/>
          </a:xfrm>
          <a:prstGeom prst="rect">
            <a:avLst/>
          </a:prstGeom>
          <a:gradFill>
            <a:gsLst>
              <a:gs pos="0">
                <a:srgbClr val="088be4"/>
              </a:gs>
              <a:gs pos="100000">
                <a:srgbClr val="0088e4"/>
              </a:gs>
            </a:gsLst>
            <a:lin ang="0"/>
          </a:gradFill>
          <a:ln>
            <a:noFill/>
          </a:ln>
        </p:spPr>
      </p:sp>
      <p:sp>
        <p:nvSpPr>
          <p:cNvPr id="236" name="CustomShape 41"/>
          <p:cNvSpPr/>
          <p:nvPr/>
        </p:nvSpPr>
        <p:spPr>
          <a:xfrm>
            <a:off x="7245360" y="5543640"/>
            <a:ext cx="579240" cy="104400"/>
          </a:xfrm>
          <a:prstGeom prst="rect">
            <a:avLst/>
          </a:prstGeom>
          <a:gradFill>
            <a:gsLst>
              <a:gs pos="0">
                <a:srgbClr val="088be4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237" name="CustomShape 42"/>
          <p:cNvSpPr/>
          <p:nvPr/>
        </p:nvSpPr>
        <p:spPr>
          <a:xfrm>
            <a:off x="7085160" y="5648400"/>
            <a:ext cx="104400" cy="75960"/>
          </a:xfrm>
          <a:prstGeom prst="rect">
            <a:avLst/>
          </a:prstGeom>
          <a:gradFill>
            <a:gsLst>
              <a:gs pos="0">
                <a:srgbClr val="088be4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238" name="CustomShape 43"/>
          <p:cNvSpPr/>
          <p:nvPr/>
        </p:nvSpPr>
        <p:spPr>
          <a:xfrm>
            <a:off x="7216920" y="5727600"/>
            <a:ext cx="821880" cy="506160"/>
          </a:xfrm>
          <a:prstGeom prst="ellipse">
            <a:avLst/>
          </a:prstGeom>
          <a:gradFill>
            <a:gsLst>
              <a:gs pos="0">
                <a:srgbClr val="007fd6"/>
              </a:gs>
              <a:gs pos="100000">
                <a:srgbClr val="0088e4"/>
              </a:gs>
            </a:gsLst>
            <a:lin ang="0"/>
          </a:gradFill>
          <a:ln>
            <a:noFill/>
          </a:ln>
        </p:spPr>
      </p:sp>
      <p:sp>
        <p:nvSpPr>
          <p:cNvPr id="239" name="CustomShape 44"/>
          <p:cNvSpPr/>
          <p:nvPr/>
        </p:nvSpPr>
        <p:spPr>
          <a:xfrm>
            <a:off x="7267680" y="5762520"/>
            <a:ext cx="707760" cy="429840"/>
          </a:xfrm>
          <a:prstGeom prst="ellipse">
            <a:avLst/>
          </a:prstGeom>
          <a:gradFill>
            <a:gsLst>
              <a:gs pos="0">
                <a:srgbClr val="088be4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240" name="CustomShape 45"/>
          <p:cNvSpPr/>
          <p:nvPr/>
        </p:nvSpPr>
        <p:spPr>
          <a:xfrm>
            <a:off x="7318440" y="5794200"/>
            <a:ext cx="612360" cy="36936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7fd6"/>
              </a:gs>
            </a:gsLst>
            <a:lin ang="5400000"/>
          </a:gradFill>
          <a:ln>
            <a:noFill/>
          </a:ln>
        </p:spPr>
      </p:sp>
      <p:sp>
        <p:nvSpPr>
          <p:cNvPr id="241" name="CustomShape 46"/>
          <p:cNvSpPr/>
          <p:nvPr/>
        </p:nvSpPr>
        <p:spPr>
          <a:xfrm>
            <a:off x="7388280" y="5838840"/>
            <a:ext cx="472680" cy="280800"/>
          </a:xfrm>
          <a:prstGeom prst="ellipse">
            <a:avLst/>
          </a:prstGeom>
          <a:gradFill>
            <a:gsLst>
              <a:gs pos="0">
                <a:srgbClr val="007fd6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242" name="CustomShape 47"/>
          <p:cNvSpPr/>
          <p:nvPr/>
        </p:nvSpPr>
        <p:spPr>
          <a:xfrm>
            <a:off x="7445520" y="5870520"/>
            <a:ext cx="352080" cy="22032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7fd6"/>
              </a:gs>
            </a:gsLst>
            <a:lin ang="5400000"/>
          </a:gradFill>
          <a:ln>
            <a:noFill/>
          </a:ln>
        </p:spPr>
      </p:sp>
      <p:sp>
        <p:nvSpPr>
          <p:cNvPr id="243" name="CustomShape 48"/>
          <p:cNvSpPr/>
          <p:nvPr/>
        </p:nvSpPr>
        <p:spPr>
          <a:xfrm>
            <a:off x="7521480" y="5918040"/>
            <a:ext cx="199800" cy="128160"/>
          </a:xfrm>
          <a:prstGeom prst="ellipse">
            <a:avLst/>
          </a:prstGeom>
          <a:gradFill>
            <a:gsLst>
              <a:gs pos="0">
                <a:srgbClr val="0083dc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244" name="CustomShape 49"/>
          <p:cNvSpPr/>
          <p:nvPr/>
        </p:nvSpPr>
        <p:spPr>
          <a:xfrm>
            <a:off x="8381880" y="5057640"/>
            <a:ext cx="607680" cy="15192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68ae"/>
              </a:gs>
            </a:gsLst>
            <a:lin ang="5400000"/>
          </a:gradFill>
          <a:ln>
            <a:noFill/>
          </a:ln>
        </p:spPr>
      </p:sp>
      <p:sp>
        <p:nvSpPr>
          <p:cNvPr id="245" name="CustomShape 50"/>
          <p:cNvSpPr/>
          <p:nvPr/>
        </p:nvSpPr>
        <p:spPr>
          <a:xfrm>
            <a:off x="8437680" y="4800600"/>
            <a:ext cx="409320" cy="8532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68ae"/>
              </a:gs>
            </a:gsLst>
            <a:lin ang="5400000"/>
          </a:gradFill>
          <a:ln>
            <a:noFill/>
          </a:ln>
        </p:spPr>
      </p:sp>
      <p:sp>
        <p:nvSpPr>
          <p:cNvPr id="246" name="CustomShape 51"/>
          <p:cNvSpPr/>
          <p:nvPr/>
        </p:nvSpPr>
        <p:spPr>
          <a:xfrm>
            <a:off x="8961480" y="4867200"/>
            <a:ext cx="95040" cy="24732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68ae"/>
              </a:gs>
            </a:gsLst>
            <a:lin ang="5400000"/>
          </a:gradFill>
          <a:ln>
            <a:noFill/>
          </a:ln>
        </p:spPr>
      </p:sp>
      <p:sp>
        <p:nvSpPr>
          <p:cNvPr id="247" name="CustomShape 52"/>
          <p:cNvSpPr/>
          <p:nvPr/>
        </p:nvSpPr>
        <p:spPr>
          <a:xfrm>
            <a:off x="8532720" y="5153040"/>
            <a:ext cx="304560" cy="2808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68ae"/>
              </a:gs>
            </a:gsLst>
            <a:lin ang="5400000"/>
          </a:gradFill>
          <a:ln>
            <a:noFill/>
          </a:ln>
        </p:spPr>
      </p:sp>
      <p:sp>
        <p:nvSpPr>
          <p:cNvPr id="248" name="CustomShape 53"/>
          <p:cNvSpPr/>
          <p:nvPr/>
        </p:nvSpPr>
        <p:spPr>
          <a:xfrm>
            <a:off x="8420040" y="4829040"/>
            <a:ext cx="255240" cy="294840"/>
          </a:xfrm>
          <a:prstGeom prst="rect">
            <a:avLst/>
          </a:prstGeom>
          <a:gradFill>
            <a:gsLst>
              <a:gs pos="0">
                <a:srgbClr val="0068ae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249" name="CustomShape 54"/>
          <p:cNvSpPr/>
          <p:nvPr/>
        </p:nvSpPr>
        <p:spPr>
          <a:xfrm>
            <a:off x="8713800" y="4829040"/>
            <a:ext cx="294840" cy="333000"/>
          </a:xfrm>
          <a:prstGeom prst="rect">
            <a:avLst/>
          </a:prstGeom>
          <a:gradFill>
            <a:gsLst>
              <a:gs pos="0">
                <a:srgbClr val="0068ae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250" name="CustomShape 55"/>
          <p:cNvSpPr/>
          <p:nvPr/>
        </p:nvSpPr>
        <p:spPr>
          <a:xfrm>
            <a:off x="8485200" y="4854600"/>
            <a:ext cx="474480" cy="294840"/>
          </a:xfrm>
          <a:prstGeom prst="rect">
            <a:avLst/>
          </a:prstGeom>
          <a:gradFill>
            <a:gsLst>
              <a:gs pos="0">
                <a:srgbClr val="0088e4"/>
              </a:gs>
              <a:gs pos="100000">
                <a:srgbClr val="0068ae"/>
              </a:gs>
            </a:gsLst>
            <a:lin ang="5400000"/>
          </a:gradFill>
          <a:ln>
            <a:noFill/>
          </a:ln>
        </p:spPr>
      </p:sp>
      <p:sp>
        <p:nvSpPr>
          <p:cNvPr id="251" name="CustomShape 56"/>
          <p:cNvSpPr/>
          <p:nvPr/>
        </p:nvSpPr>
        <p:spPr>
          <a:xfrm>
            <a:off x="8542440" y="4897440"/>
            <a:ext cx="360000" cy="209160"/>
          </a:xfrm>
          <a:prstGeom prst="ellipse">
            <a:avLst/>
          </a:prstGeom>
          <a:gradFill>
            <a:gsLst>
              <a:gs pos="0">
                <a:srgbClr val="0068ae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252" name="CustomShape 57"/>
          <p:cNvSpPr/>
          <p:nvPr/>
        </p:nvSpPr>
        <p:spPr>
          <a:xfrm>
            <a:off x="8577360" y="4919760"/>
            <a:ext cx="288720" cy="16164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68ae"/>
              </a:gs>
            </a:gsLst>
            <a:lin ang="5400000"/>
          </a:gradFill>
          <a:ln>
            <a:noFill/>
          </a:ln>
        </p:spPr>
      </p:sp>
      <p:sp>
        <p:nvSpPr>
          <p:cNvPr id="253" name="CustomShape 58"/>
          <p:cNvSpPr/>
          <p:nvPr/>
        </p:nvSpPr>
        <p:spPr>
          <a:xfrm>
            <a:off x="8621640" y="4935600"/>
            <a:ext cx="198000" cy="129960"/>
          </a:xfrm>
          <a:prstGeom prst="ellipse">
            <a:avLst/>
          </a:prstGeom>
          <a:gradFill>
            <a:gsLst>
              <a:gs pos="0">
                <a:srgbClr val="0068ae"/>
              </a:gs>
              <a:gs pos="100000">
                <a:srgbClr val="0088e4"/>
              </a:gs>
            </a:gsLst>
            <a:lin ang="5400000"/>
          </a:gradFill>
          <a:ln>
            <a:noFill/>
          </a:ln>
        </p:spPr>
      </p:sp>
      <p:sp>
        <p:nvSpPr>
          <p:cNvPr id="254" name="CustomShape 59"/>
          <p:cNvSpPr/>
          <p:nvPr/>
        </p:nvSpPr>
        <p:spPr>
          <a:xfrm>
            <a:off x="8664480" y="4960800"/>
            <a:ext cx="115560" cy="74160"/>
          </a:xfrm>
          <a:prstGeom prst="ellipse">
            <a:avLst/>
          </a:prstGeom>
          <a:gradFill>
            <a:gsLst>
              <a:gs pos="0">
                <a:srgbClr val="0088e4"/>
              </a:gs>
              <a:gs pos="100000">
                <a:srgbClr val="0068ae"/>
              </a:gs>
            </a:gsLst>
            <a:lin ang="5400000"/>
          </a:gradFill>
          <a:ln>
            <a:noFill/>
          </a:ln>
        </p:spPr>
      </p:sp>
      <p:sp>
        <p:nvSpPr>
          <p:cNvPr id="255" name="PlaceHolder 60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ccecff"/>
                </a:solidFill>
                <a:latin typeface="Arial"/>
              </a:rPr>
              <a:t>Klikněte pro úpravu formátu textu nadpisuKliknutím lze upravit styl.</a:t>
            </a:r>
            <a:endParaRPr/>
          </a:p>
        </p:txBody>
      </p:sp>
      <p:sp>
        <p:nvSpPr>
          <p:cNvPr id="256" name="PlaceHolder 61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30240"/>
          </a:xfrm>
          <a:prstGeom prst="rect">
            <a:avLst/>
          </a:prstGeom>
        </p:spPr>
        <p:txBody>
          <a:bodyPr/>
          <a:p>
            <a:pPr>
              <a:buSzPct val="25000"/>
              <a:buFont typeface="StarSymbol"/>
              <a:buChar char=""/>
            </a:pPr>
            <a:r>
              <a:rPr lang="cs-CZ" sz="3200">
                <a:solidFill>
                  <a:srgbClr val="ffffff"/>
                </a:solidFill>
                <a:latin typeface="Arial"/>
              </a:rPr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s-CZ" sz="3200">
                <a:solidFill>
                  <a:srgbClr val="ffffff"/>
                </a:solidFill>
                <a:latin typeface="Arial"/>
              </a:rPr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cs-CZ" sz="3200">
                <a:solidFill>
                  <a:srgbClr val="ffffff"/>
                </a:solidFill>
                <a:latin typeface="Arial"/>
              </a:rPr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cs-CZ" sz="3200">
                <a:solidFill>
                  <a:srgbClr val="ffffff"/>
                </a:solidFill>
                <a:latin typeface="Arial"/>
              </a:rPr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cs-CZ" sz="3200">
                <a:solidFill>
                  <a:srgbClr val="ffffff"/>
                </a:solidFill>
                <a:latin typeface="Arial"/>
              </a:rPr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cs-CZ" sz="3200">
                <a:solidFill>
                  <a:srgbClr val="ffffff"/>
                </a:solidFill>
                <a:latin typeface="Arial"/>
              </a:rPr>
              <a:t>Šestá úroveň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"/>
              <a:buChar char=""/>
            </a:pPr>
            <a:r>
              <a:rPr lang="cs-CZ" sz="3200">
                <a:solidFill>
                  <a:srgbClr val="ffffff"/>
                </a:solidFill>
                <a:latin typeface="Arial"/>
              </a:rPr>
              <a:t>Sedmá úroveňKliknutím lze upravit styly předlohy textu.</a:t>
            </a:r>
            <a:endParaRPr/>
          </a:p>
          <a:p>
            <a:pPr lvl="1">
              <a:lnSpc>
                <a:spcPct val="100000"/>
              </a:lnSpc>
              <a:buSzPct val="25000"/>
              <a:buFont charset="2" typeface="Wingdings"/>
              <a:buChar char=""/>
            </a:pPr>
            <a:r>
              <a:rPr lang="cs-CZ" sz="2800">
                <a:solidFill>
                  <a:srgbClr val="ffffff"/>
                </a:solidFill>
                <a:latin typeface="Arial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cs-CZ" sz="2400">
                <a:solidFill>
                  <a:srgbClr val="ffffff"/>
                </a:solidFill>
                <a:latin typeface="Arial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SzPct val="25000"/>
              <a:buFont charset="2" typeface="Wingdings"/>
              <a:buChar char=""/>
            </a:pPr>
            <a:r>
              <a:rPr lang="cs-CZ" sz="2000">
                <a:solidFill>
                  <a:srgbClr val="ffffff"/>
                </a:solidFill>
                <a:latin typeface="Arial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"/>
            </a:pPr>
            <a:r>
              <a:rPr lang="cs-CZ" sz="2000">
                <a:solidFill>
                  <a:srgbClr val="ffffff"/>
                </a:solidFill>
                <a:latin typeface="Arial"/>
              </a:rPr>
              <a:t>Pátá úroveň</a:t>
            </a:r>
            <a:endParaRPr/>
          </a:p>
        </p:txBody>
      </p:sp>
      <p:sp>
        <p:nvSpPr>
          <p:cNvPr id="257" name="PlaceHolder 62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30240"/>
          </a:xfrm>
          <a:prstGeom prst="rect">
            <a:avLst/>
          </a:prstGeom>
        </p:spPr>
        <p:txBody>
          <a:bodyPr anchor="b"/>
          <a:p>
            <a:pPr>
              <a:buSzPct val="25000"/>
              <a:buFont typeface="StarSymbol"/>
              <a:buChar char=""/>
            </a:pPr>
            <a:r>
              <a:rPr lang="cs-CZ" sz="1400">
                <a:solidFill>
                  <a:srgbClr val="ffffff"/>
                </a:solidFill>
                <a:latin typeface="Arial"/>
              </a:rPr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s-CZ" sz="1400">
                <a:solidFill>
                  <a:srgbClr val="ffffff"/>
                </a:solidFill>
                <a:latin typeface="Arial"/>
              </a:rPr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cs-CZ" sz="1400">
                <a:solidFill>
                  <a:srgbClr val="ffffff"/>
                </a:solidFill>
                <a:latin typeface="Arial"/>
              </a:rPr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cs-CZ" sz="1400">
                <a:solidFill>
                  <a:srgbClr val="ffffff"/>
                </a:solidFill>
                <a:latin typeface="Arial"/>
              </a:rPr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cs-CZ" sz="1400">
                <a:solidFill>
                  <a:srgbClr val="ffffff"/>
                </a:solidFill>
                <a:latin typeface="Arial"/>
              </a:rPr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cs-CZ" sz="1400">
                <a:solidFill>
                  <a:srgbClr val="ffffff"/>
                </a:solidFill>
                <a:latin typeface="Arial"/>
              </a:rPr>
              <a:t>Šestá úroveň</a:t>
            </a:r>
            <a:endParaRPr/>
          </a:p>
          <a:p>
            <a:pPr>
              <a:lnSpc>
                <a:spcPct val="100000"/>
              </a:lnSpc>
            </a:pPr>
            <a:r>
              <a:rPr lang="cs-CZ" sz="1400">
                <a:solidFill>
                  <a:srgbClr val="ffffff"/>
                </a:solidFill>
                <a:latin typeface="Arial"/>
              </a:rPr>
              <a:t>Sedmá úroveňKliknutím lze upravit styly předlohy textu.</a:t>
            </a:r>
            <a:endParaRPr/>
          </a:p>
          <a:p>
            <a:pPr lvl="1">
              <a:lnSpc>
                <a:spcPct val="100000"/>
              </a:lnSpc>
              <a:buSzPct val="25000"/>
              <a:buFont charset="2" typeface="Wingdings"/>
              <a:buChar char=""/>
            </a:pPr>
            <a:r>
              <a:rPr lang="cs-CZ" sz="2800">
                <a:solidFill>
                  <a:srgbClr val="ffffff"/>
                </a:solidFill>
                <a:latin typeface="Arial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cs-CZ" sz="2400">
                <a:solidFill>
                  <a:srgbClr val="ffffff"/>
                </a:solidFill>
                <a:latin typeface="Arial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SzPct val="25000"/>
              <a:buFont charset="2" typeface="Wingdings"/>
              <a:buChar char=""/>
            </a:pPr>
            <a:r>
              <a:rPr lang="cs-CZ" sz="2000">
                <a:solidFill>
                  <a:srgbClr val="ffffff"/>
                </a:solidFill>
                <a:latin typeface="Arial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"/>
            </a:pPr>
            <a:r>
              <a:rPr lang="cs-CZ" sz="2000">
                <a:solidFill>
                  <a:srgbClr val="ffffff"/>
                </a:solidFill>
                <a:latin typeface="Arial"/>
              </a:rPr>
              <a:t>Pátá úroveň</a:t>
            </a:r>
            <a:endParaRPr/>
          </a:p>
        </p:txBody>
      </p:sp>
      <p:sp>
        <p:nvSpPr>
          <p:cNvPr id="258" name="PlaceHolder 6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sp>
        <p:nvSpPr>
          <p:cNvPr id="259" name="PlaceHolder 6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sp>
        <p:nvSpPr>
          <p:cNvPr id="260" name="PlaceHolder 6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6D4939AA-44B7-41C5-82A4-4C746464D2D6}" type="slidenum">
              <a:rPr lang="cs-CZ" sz="1400">
                <a:solidFill>
                  <a:srgbClr val="ffffff"/>
                </a:solidFill>
                <a:latin typeface="Arial"/>
              </a:rPr>
              <a:t>&lt;číslo&gt;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hyperlink" Target="http://www.ostrava.cz/cs/urad/povinne-zverejnovane-informace" TargetMode="External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wmf"/><Relationship Id="rId5" Type="http://schemas.openxmlformats.org/officeDocument/2006/relationships/hyperlink" Target="http://rozpocet.nmnm.cz/cz/" TargetMode="External"/><Relationship Id="rId6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hyperlink" Target="http://www.mestocernosice.cz/mesto/mesto-cernosice/vedeni-mesta/zastupitelstvo-mesta/" TargetMode="External"/><Relationship Id="rId2" Type="http://schemas.openxmlformats.org/officeDocument/2006/relationships/hyperlink" Target="http://www.mestocernosice.cz/mesto/mesto-cernosice/vedeni-mesta/zastupitelstvo-mesta/" TargetMode="External"/><Relationship Id="rId3" Type="http://schemas.openxmlformats.org/officeDocument/2006/relationships/hyperlink" Target="http://www.mestocernosice.cz/mesto/mesto-cernosice/vedeni-mesta/zastupitelstvo-mesta/" TargetMode="External"/><Relationship Id="rId4" Type="http://schemas.openxmlformats.org/officeDocument/2006/relationships/hyperlink" Target="http://www.praha.eu/jnp/cz/home/volene_organy/zastupitelstvo_hmp/index.html" TargetMode="External"/><Relationship Id="rId5" Type="http://schemas.openxmlformats.org/officeDocument/2006/relationships/hyperlink" Target="http://www.praha.eu/jnp/cz/home/volene_organy/zastupitelstvo_hmp/index.html" TargetMode="External"/><Relationship Id="rId6" Type="http://schemas.openxmlformats.org/officeDocument/2006/relationships/hyperlink" Target="http://www.mohelnice.cz/plneni-ukolu-ze-zasedani/d-212778/p1=86937" TargetMode="External"/><Relationship Id="rId7" Type="http://schemas.openxmlformats.org/officeDocument/2006/relationships/hyperlink" Target="http://www.mohelnice.cz/plneni-ukolu-ze-zasedani/d-212778/p1=86937" TargetMode="External"/><Relationship Id="rId8" Type="http://schemas.openxmlformats.org/officeDocument/2006/relationships/hyperlink" Target="http://www.mohelnice.cz/plneni-ukolu-ze-zasedani/d-212778/p1=86937" TargetMode="External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chart" Target="../charts/chart1.xml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png"/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8" Type="http://schemas.openxmlformats.org/officeDocument/2006/relationships/image" Target="../media/image47.jpeg"/><Relationship Id="rId9" Type="http://schemas.openxmlformats.org/officeDocument/2006/relationships/image" Target="../media/image48.png"/><Relationship Id="rId10" Type="http://schemas.openxmlformats.org/officeDocument/2006/relationships/image" Target="../media/image49.jpeg"/><Relationship Id="rId11" Type="http://schemas.openxmlformats.org/officeDocument/2006/relationships/image" Target="../media/image50.png"/><Relationship Id="rId1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6" Type="http://schemas.openxmlformats.org/officeDocument/2006/relationships/image" Target="../media/image56.jpeg"/><Relationship Id="rId7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179280" y="907920"/>
            <a:ext cx="8964360" cy="52178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cs-CZ" sz="4000">
                <a:solidFill>
                  <a:srgbClr val="ffffff"/>
                </a:solidFill>
                <a:latin typeface="Arial"/>
              </a:rPr>
              <a:t>Dobrá praxe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4000">
                <a:solidFill>
                  <a:srgbClr val="ffffff"/>
                </a:solidFill>
                <a:latin typeface="Arial"/>
              </a:rPr>
              <a:t>z pohledu projektu Otevřete.cz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i="1" lang="cs-CZ">
                <a:solidFill>
                  <a:srgbClr val="ffffff"/>
                </a:solidFill>
                <a:latin typeface="Arial"/>
              </a:rPr>
              <a:t>Oldřich Kužílek</a:t>
            </a:r>
            <a:endParaRPr/>
          </a:p>
        </p:txBody>
      </p:sp>
      <p:pic>
        <p:nvPicPr>
          <p:cNvPr descr="" id="29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24000" y="5157360"/>
            <a:ext cx="5168520" cy="1277640"/>
          </a:xfrm>
          <a:prstGeom prst="rect">
            <a:avLst/>
          </a:prstGeom>
          <a:ln>
            <a:noFill/>
          </a:ln>
        </p:spPr>
      </p:pic>
      <p:pic>
        <p:nvPicPr>
          <p:cNvPr descr="" id="297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796000" y="5175720"/>
            <a:ext cx="2736360" cy="118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 nodeType="clickEffect">
                      <p:stCondLst>
                        <p:cond delay="indefinite"/>
                      </p:stCondLst>
                      <p:childTnLst>
                        <p:par>
                          <p:cTn fill="hold" id="4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2000" fill="hold" id="7"/>
                                        <p:tgtEl>
                                          <p:spTgt spid="2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2000" fill="hold" id="8"/>
                                        <p:tgtEl>
                                          <p:spTgt spid="2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2000" id="9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25" name="Obrázek 4"/>
          <p:cNvPicPr/>
          <p:nvPr/>
        </p:nvPicPr>
        <p:blipFill>
          <a:blip r:embed="rId1"/>
          <a:stretch>
            <a:fillRect/>
          </a:stretch>
        </p:blipFill>
        <p:spPr>
          <a:xfrm>
            <a:off x="2672640" y="957960"/>
            <a:ext cx="6471000" cy="5899680"/>
          </a:xfrm>
          <a:prstGeom prst="rect">
            <a:avLst/>
          </a:prstGeom>
          <a:ln>
            <a:noFill/>
          </a:ln>
        </p:spPr>
      </p:pic>
      <p:sp>
        <p:nvSpPr>
          <p:cNvPr id="326" name="TextShape 1"/>
          <p:cNvSpPr txBox="1"/>
          <p:nvPr/>
        </p:nvSpPr>
        <p:spPr>
          <a:xfrm>
            <a:off x="37800" y="46440"/>
            <a:ext cx="8229240" cy="911160"/>
          </a:xfrm>
          <a:prstGeom prst="rect">
            <a:avLst/>
          </a:prstGeom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ffc000"/>
                </a:solidFill>
                <a:latin typeface="Arial"/>
              </a:rPr>
              <a:t>Inspirace</a:t>
            </a:r>
            <a:endParaRPr/>
          </a:p>
        </p:txBody>
      </p:sp>
      <p:sp>
        <p:nvSpPr>
          <p:cNvPr id="327" name="CustomShape 2"/>
          <p:cNvSpPr/>
          <p:nvPr/>
        </p:nvSpPr>
        <p:spPr>
          <a:xfrm>
            <a:off x="35640" y="2779920"/>
            <a:ext cx="2564640" cy="3952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cs-CZ" sz="2000" u="sng">
                <a:solidFill>
                  <a:srgbClr val="99ff99"/>
                </a:solidFill>
                <a:latin typeface="Arial"/>
                <a:hlinkClick r:id="rId2"/>
              </a:rPr>
              <a:t>http://www.ostrava.cz/cs/urad/povinne-zverejnovane-informace</a:t>
            </a:r>
            <a:endParaRPr/>
          </a:p>
        </p:txBody>
      </p:sp>
    </p:spTree>
  </p:cSld>
  <p:timing>
    <p:tnLst>
      <p:par>
        <p:cTn dur="indefinite" id="263" nodeType="tmRoot" restart="never">
          <p:childTnLst>
            <p:seq>
              <p:cTn dur="indefinite" id="264" nodeType="mainSeq">
                <p:childTnLst>
                  <p:par>
                    <p:cTn fill="hold" id="265">
                      <p:stCondLst>
                        <p:cond delay="indefinite"/>
                      </p:stCondLst>
                      <p:childTnLst>
                        <p:par>
                          <p:cTn fill="hold" id="266">
                            <p:stCondLst>
                              <p:cond delay="0"/>
                            </p:stCondLst>
                            <p:childTnLst>
                              <p:par>
                                <p:cTn fill="hold" id="267" nodeType="afterEffect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250" fill="hold" id="269"/>
                                        <p:tgtEl>
                                          <p:spTgt spid="3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250" fill="hold" id="270"/>
                                        <p:tgtEl>
                                          <p:spTgt spid="3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250" fill="hold" id="271"/>
                                        <p:tgtEl>
                                          <p:spTgt spid="3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250" id="272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722160" y="1412640"/>
            <a:ext cx="7772040" cy="1361880"/>
          </a:xfrm>
          <a:prstGeom prst="rect">
            <a:avLst/>
          </a:prstGeom>
        </p:spPr>
        <p:txBody>
          <a:bodyPr anchorCtr="1"/>
          <a:p>
            <a:pPr>
              <a:lnSpc>
                <a:spcPct val="100000"/>
              </a:lnSpc>
            </a:pPr>
            <a:r>
              <a:rPr b="1" lang="cs-CZ" sz="4000">
                <a:solidFill>
                  <a:srgbClr val="ccecff"/>
                </a:solidFill>
                <a:latin typeface="Arial"/>
              </a:rPr>
              <a:t>hospodaření</a:t>
            </a:r>
            <a:endParaRPr/>
          </a:p>
        </p:txBody>
      </p:sp>
      <p:sp>
        <p:nvSpPr>
          <p:cNvPr id="329" name="TextShape 2"/>
          <p:cNvSpPr txBox="1"/>
          <p:nvPr/>
        </p:nvSpPr>
        <p:spPr>
          <a:xfrm>
            <a:off x="1691640" y="2421000"/>
            <a:ext cx="5505480" cy="1499760"/>
          </a:xfrm>
          <a:prstGeom prst="rect">
            <a:avLst/>
          </a:prstGeom>
        </p:spPr>
        <p:txBody>
          <a:bodyPr anchor="b"/>
          <a:p>
            <a:r>
              <a:rPr lang="cs-CZ" sz="2800">
                <a:solidFill>
                  <a:srgbClr val="ffffff"/>
                </a:solidFill>
                <a:latin typeface="Arial"/>
              </a:rPr>
              <a:t>(rozpočet, majetek, smlouvy)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0" y="200160"/>
            <a:ext cx="3563640" cy="708480"/>
          </a:xfrm>
          <a:prstGeom prst="rect">
            <a:avLst/>
          </a:prstGeom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ccecff"/>
                </a:solidFill>
                <a:latin typeface="Arial"/>
              </a:rPr>
              <a:t>Rozpočet (podrobnost)</a:t>
            </a:r>
            <a:endParaRPr/>
          </a:p>
        </p:txBody>
      </p:sp>
      <p:pic>
        <p:nvPicPr>
          <p:cNvPr descr="" id="331" name="Zástupný symbol pro obsah 3"/>
          <p:cNvPicPr/>
          <p:nvPr/>
        </p:nvPicPr>
        <p:blipFill>
          <a:blip r:embed="rId1"/>
          <a:stretch>
            <a:fillRect/>
          </a:stretch>
        </p:blipFill>
        <p:spPr>
          <a:xfrm>
            <a:off x="3703320" y="0"/>
            <a:ext cx="5476680" cy="5949000"/>
          </a:xfrm>
          <a:prstGeom prst="rect">
            <a:avLst/>
          </a:prstGeom>
          <a:ln>
            <a:noFill/>
          </a:ln>
        </p:spPr>
      </p:pic>
      <p:pic>
        <p:nvPicPr>
          <p:cNvPr descr="" id="332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725560"/>
            <a:ext cx="4662000" cy="4132080"/>
          </a:xfrm>
          <a:prstGeom prst="rect">
            <a:avLst/>
          </a:prstGeom>
          <a:ln>
            <a:noFill/>
          </a:ln>
        </p:spPr>
      </p:pic>
      <p:sp>
        <p:nvSpPr>
          <p:cNvPr id="333" name="CustomShape 2"/>
          <p:cNvSpPr/>
          <p:nvPr/>
        </p:nvSpPr>
        <p:spPr>
          <a:xfrm>
            <a:off x="179640" y="2133000"/>
            <a:ext cx="2808000" cy="5169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cs-CZ" sz="2800">
                <a:solidFill>
                  <a:srgbClr val="ffffff"/>
                </a:solidFill>
                <a:latin typeface="Arial"/>
              </a:rPr>
              <a:t>Hodkovice n. M.</a:t>
            </a:r>
            <a:endParaRPr/>
          </a:p>
        </p:txBody>
      </p:sp>
      <p:sp>
        <p:nvSpPr>
          <p:cNvPr id="334" name="CustomShape 3"/>
          <p:cNvSpPr/>
          <p:nvPr/>
        </p:nvSpPr>
        <p:spPr>
          <a:xfrm>
            <a:off x="457200" y="1321560"/>
            <a:ext cx="3412800" cy="5169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cs-CZ" sz="2800">
                <a:solidFill>
                  <a:srgbClr val="ffffff"/>
                </a:solidFill>
                <a:latin typeface="Arial"/>
              </a:rPr>
              <a:t>Nově Město n. M. </a:t>
            </a:r>
            <a:endParaRPr/>
          </a:p>
        </p:txBody>
      </p:sp>
      <p:sp>
        <p:nvSpPr>
          <p:cNvPr id="335" name="CustomShape 4"/>
          <p:cNvSpPr/>
          <p:nvPr/>
        </p:nvSpPr>
        <p:spPr>
          <a:xfrm>
            <a:off x="3276000" y="1380600"/>
            <a:ext cx="719640" cy="22716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009999"/>
          </a:solidFill>
          <a:ln w="25560">
            <a:solidFill>
              <a:srgbClr val="007171"/>
            </a:solidFill>
            <a:round/>
          </a:ln>
        </p:spPr>
      </p:sp>
      <p:sp>
        <p:nvSpPr>
          <p:cNvPr id="336" name="CustomShape 5"/>
          <p:cNvSpPr/>
          <p:nvPr/>
        </p:nvSpPr>
        <p:spPr>
          <a:xfrm rot="5400000">
            <a:off x="2947680" y="2329920"/>
            <a:ext cx="719640" cy="22716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009999"/>
          </a:solidFill>
          <a:ln w="25560">
            <a:solidFill>
              <a:srgbClr val="007171"/>
            </a:solidFill>
            <a:round/>
          </a:ln>
        </p:spPr>
      </p:sp>
      <p:sp>
        <p:nvSpPr>
          <p:cNvPr id="337" name="CustomShape 6"/>
          <p:cNvSpPr/>
          <p:nvPr/>
        </p:nvSpPr>
        <p:spPr>
          <a:xfrm rot="2722800">
            <a:off x="307440" y="3029760"/>
            <a:ext cx="3419280" cy="3391920"/>
          </a:xfrm>
          <a:prstGeom prst="plus">
            <a:avLst>
              <a:gd fmla="val 40689" name="adj"/>
            </a:avLst>
          </a:prstGeom>
          <a:solidFill>
            <a:srgbClr val="ff3300"/>
          </a:solidFill>
          <a:ln>
            <a:noFill/>
          </a:ln>
        </p:spPr>
      </p:sp>
    </p:spTree>
  </p:cSld>
  <p:timing>
    <p:tnLst>
      <p:par>
        <p:cTn dur="indefinite" id="273" nodeType="tmRoot" restart="never">
          <p:childTnLst>
            <p:seq>
              <p:cTn dur="indefinite" id="274" nodeType="mainSeq">
                <p:childTnLst>
                  <p:par>
                    <p:cTn fill="hold" id="275">
                      <p:stCondLst>
                        <p:cond delay="indefinite"/>
                      </p:stCondLst>
                      <p:childTnLst>
                        <p:par>
                          <p:cTn fill="hold" id="276">
                            <p:stCondLst>
                              <p:cond delay="0"/>
                            </p:stCondLst>
                            <p:childTnLst>
                              <p:par>
                                <p:cTn fill="hold" id="27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1000" id="279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0">
                            <p:stCondLst>
                              <p:cond delay="1000"/>
                            </p:stCondLst>
                            <p:childTnLst>
                              <p:par>
                                <p:cTn fill="hold" id="28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283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4">
                            <p:stCondLst>
                              <p:cond delay="2000"/>
                            </p:stCondLst>
                            <p:childTnLst>
                              <p:par>
                                <p:cTn fill="hold" id="28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500" id="287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8">
                            <p:stCondLst>
                              <p:cond delay="3500"/>
                            </p:stCondLst>
                            <p:childTnLst>
                              <p:par>
                                <p:cTn fill="hold" id="289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dur="2000" id="291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2">
                            <p:stCondLst>
                              <p:cond delay="5500"/>
                            </p:stCondLst>
                            <p:childTnLst>
                              <p:par>
                                <p:cTn fill="hold" id="293" nodeType="after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1000" id="295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6">
                            <p:stCondLst>
                              <p:cond delay="7000"/>
                            </p:stCondLst>
                            <p:childTnLst>
                              <p:par>
                                <p:cTn fill="hold" id="29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1000" id="299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0">
                            <p:stCondLst>
                              <p:cond delay="8000"/>
                            </p:stCondLst>
                            <p:childTnLst>
                              <p:par>
                                <p:cTn fill="hold" id="30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1000" id="303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457200" y="200160"/>
            <a:ext cx="3682440" cy="708480"/>
          </a:xfrm>
          <a:prstGeom prst="rect">
            <a:avLst/>
          </a:prstGeom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ccecff"/>
                </a:solidFill>
                <a:latin typeface="Arial"/>
              </a:rPr>
              <a:t>Rozpočet</a:t>
            </a:r>
            <a:endParaRPr/>
          </a:p>
        </p:txBody>
      </p:sp>
      <p:sp>
        <p:nvSpPr>
          <p:cNvPr id="339" name="CustomShape 2"/>
          <p:cNvSpPr/>
          <p:nvPr/>
        </p:nvSpPr>
        <p:spPr>
          <a:xfrm>
            <a:off x="4360680" y="407880"/>
            <a:ext cx="301356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"/>
              <a:buChar char=""/>
            </a:pPr>
            <a:r>
              <a:rPr lang="cs-CZ" sz="2400">
                <a:solidFill>
                  <a:srgbClr val="ffffff"/>
                </a:solidFill>
                <a:latin typeface="Arial"/>
              </a:rPr>
              <a:t>Nově Město n. M. </a:t>
            </a:r>
            <a:endParaRPr/>
          </a:p>
        </p:txBody>
      </p:sp>
      <p:sp>
        <p:nvSpPr>
          <p:cNvPr id="340" name="CustomShape 3"/>
          <p:cNvSpPr/>
          <p:nvPr/>
        </p:nvSpPr>
        <p:spPr>
          <a:xfrm rot="5400000">
            <a:off x="7102080" y="595800"/>
            <a:ext cx="719640" cy="22716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d8603"/>
          </a:solidFill>
          <a:ln w="25560">
            <a:solidFill>
              <a:srgbClr val="007171"/>
            </a:solidFill>
            <a:round/>
          </a:ln>
        </p:spPr>
      </p:sp>
      <p:pic>
        <p:nvPicPr>
          <p:cNvPr descr="" id="341" name="Obrázek 6"/>
          <p:cNvPicPr/>
          <p:nvPr/>
        </p:nvPicPr>
        <p:blipFill>
          <a:blip r:embed="rId1"/>
          <a:stretch>
            <a:fillRect/>
          </a:stretch>
        </p:blipFill>
        <p:spPr>
          <a:xfrm>
            <a:off x="251640" y="1065240"/>
            <a:ext cx="4096080" cy="2743200"/>
          </a:xfrm>
          <a:prstGeom prst="rect">
            <a:avLst/>
          </a:prstGeom>
          <a:ln>
            <a:noFill/>
          </a:ln>
        </p:spPr>
      </p:pic>
      <p:pic>
        <p:nvPicPr>
          <p:cNvPr descr="" id="342" name="Obrázek 7"/>
          <p:cNvPicPr/>
          <p:nvPr/>
        </p:nvPicPr>
        <p:blipFill>
          <a:blip r:embed="rId2"/>
          <a:stretch>
            <a:fillRect/>
          </a:stretch>
        </p:blipFill>
        <p:spPr>
          <a:xfrm>
            <a:off x="251640" y="3965400"/>
            <a:ext cx="5905800" cy="2438280"/>
          </a:xfrm>
          <a:prstGeom prst="rect">
            <a:avLst/>
          </a:prstGeom>
          <a:ln>
            <a:noFill/>
          </a:ln>
        </p:spPr>
      </p:pic>
      <p:pic>
        <p:nvPicPr>
          <p:cNvPr descr="" id="343" name="Obrázek 9"/>
          <p:cNvPicPr/>
          <p:nvPr/>
        </p:nvPicPr>
        <p:blipFill>
          <a:blip r:embed="rId3"/>
          <a:stretch>
            <a:fillRect/>
          </a:stretch>
        </p:blipFill>
        <p:spPr>
          <a:xfrm>
            <a:off x="2941200" y="1970640"/>
            <a:ext cx="6248880" cy="4886640"/>
          </a:xfrm>
          <a:prstGeom prst="rect">
            <a:avLst/>
          </a:prstGeom>
          <a:ln>
            <a:noFill/>
          </a:ln>
        </p:spPr>
      </p:pic>
      <p:sp>
        <p:nvSpPr>
          <p:cNvPr id="344" name="CustomShape 4"/>
          <p:cNvSpPr/>
          <p:nvPr/>
        </p:nvSpPr>
        <p:spPr>
          <a:xfrm rot="6532800">
            <a:off x="1162440" y="3480840"/>
            <a:ext cx="2160000" cy="22716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d8603"/>
          </a:solidFill>
          <a:ln w="25560">
            <a:solidFill>
              <a:srgbClr val="007171"/>
            </a:solidFill>
            <a:round/>
          </a:ln>
        </p:spPr>
      </p:sp>
      <p:sp>
        <p:nvSpPr>
          <p:cNvPr id="345" name="CustomShape 5"/>
          <p:cNvSpPr/>
          <p:nvPr/>
        </p:nvSpPr>
        <p:spPr>
          <a:xfrm rot="20155800">
            <a:off x="1348200" y="4759200"/>
            <a:ext cx="2334240" cy="22716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d8603"/>
          </a:solidFill>
          <a:ln w="25560">
            <a:solidFill>
              <a:srgbClr val="007171"/>
            </a:solidFill>
            <a:round/>
          </a:ln>
        </p:spPr>
      </p:sp>
      <p:sp>
        <p:nvSpPr>
          <p:cNvPr id="346" name="CustomShape 6"/>
          <p:cNvSpPr/>
          <p:nvPr/>
        </p:nvSpPr>
        <p:spPr>
          <a:xfrm rot="20494800">
            <a:off x="4311360" y="4842360"/>
            <a:ext cx="1944000" cy="15534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  <a:buSzPct val="25000"/>
              <a:buFont charset="2" typeface="Wingdings"/>
              <a:buChar char=""/>
            </a:pPr>
            <a:r>
              <a:rPr lang="cs-CZ" sz="2400">
                <a:solidFill>
                  <a:srgbClr val="0068ae"/>
                </a:solidFill>
                <a:latin typeface="Arial"/>
              </a:rPr>
              <a:t>A dále až do jednotlivých faktur</a:t>
            </a:r>
            <a:endParaRPr/>
          </a:p>
        </p:txBody>
      </p:sp>
      <p:pic>
        <p:nvPicPr>
          <p:cNvPr descr="" id="347" name="Obrázek 14"/>
          <p:cNvPicPr/>
          <p:nvPr/>
        </p:nvPicPr>
        <p:blipFill>
          <a:blip r:embed="rId4"/>
          <a:stretch>
            <a:fillRect/>
          </a:stretch>
        </p:blipFill>
        <p:spPr>
          <a:xfrm>
            <a:off x="5286240" y="5699160"/>
            <a:ext cx="1843920" cy="1264320"/>
          </a:xfrm>
          <a:prstGeom prst="rect">
            <a:avLst/>
          </a:prstGeom>
          <a:ln>
            <a:noFill/>
          </a:ln>
        </p:spPr>
      </p:pic>
      <p:sp>
        <p:nvSpPr>
          <p:cNvPr id="348" name="CustomShape 7"/>
          <p:cNvSpPr/>
          <p:nvPr/>
        </p:nvSpPr>
        <p:spPr>
          <a:xfrm>
            <a:off x="5071680" y="1148760"/>
            <a:ext cx="391320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cs-CZ" sz="2400" u="sng">
                <a:solidFill>
                  <a:srgbClr val="99ff99"/>
                </a:solidFill>
                <a:latin typeface="Arial"/>
                <a:hlinkClick r:id="rId5"/>
              </a:rPr>
              <a:t>http://rozpocet.nmnm.cz/cz</a:t>
            </a:r>
            <a:r>
              <a:rPr lang="cs-CZ" sz="2400">
                <a:solidFill>
                  <a:srgbClr val="ffffff"/>
                </a:solidFill>
                <a:latin typeface="Arial"/>
              </a:rPr>
              <a:t>/</a:t>
            </a:r>
            <a:endParaRPr/>
          </a:p>
        </p:txBody>
      </p:sp>
    </p:spTree>
  </p:cSld>
  <p:timing>
    <p:tnLst>
      <p:par>
        <p:cTn dur="indefinite" id="304" nodeType="tmRoot" restart="never">
          <p:childTnLst>
            <p:seq>
              <p:cTn dur="indefinite" id="305" nodeType="mainSeq">
                <p:childTnLst>
                  <p:par>
                    <p:cTn fill="hold" id="306">
                      <p:stCondLst>
                        <p:cond delay="indefinite"/>
                      </p:stCondLst>
                      <p:childTnLst>
                        <p:par>
                          <p:cTn fill="hold" id="307">
                            <p:stCondLst>
                              <p:cond delay="1000"/>
                            </p:stCondLst>
                            <p:childTnLst>
                              <p:par>
                                <p:cTn fill="hold" id="30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id="31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1">
                            <p:stCondLst>
                              <p:cond delay="1500"/>
                            </p:stCondLst>
                            <p:childTnLst>
                              <p:par>
                                <p:cTn fill="hold" id="312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500" fill="hold" id="314"/>
                                        <p:tgtEl>
                                          <p:spTgt spid="3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500" fill="hold" id="315"/>
                                        <p:tgtEl>
                                          <p:spTgt spid="3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500" id="316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7">
                            <p:stCondLst>
                              <p:cond delay="3000"/>
                            </p:stCondLst>
                            <p:childTnLst>
                              <p:par>
                                <p:cTn fill="hold" id="3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32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1">
                            <p:stCondLst>
                              <p:cond delay="4000"/>
                            </p:stCondLst>
                            <p:childTnLst>
                              <p:par>
                                <p:cTn fill="hold" id="322" nodeType="after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500" fill="hold" id="324"/>
                                        <p:tgtEl>
                                          <p:spTgt spid="3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500" fill="hold" id="325"/>
                                        <p:tgtEl>
                                          <p:spTgt spid="3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500" id="326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7">
                            <p:stCondLst>
                              <p:cond delay="5500"/>
                            </p:stCondLst>
                            <p:childTnLst>
                              <p:par>
                                <p:cTn fill="hold" id="3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1000" id="33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1">
                            <p:stCondLst>
                              <p:cond delay="6500"/>
                            </p:stCondLst>
                            <p:childTnLst>
                              <p:par>
                                <p:cTn fill="hold" id="3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1000" id="334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5">
                            <p:stCondLst>
                              <p:cond delay="7500"/>
                            </p:stCondLst>
                            <p:childTnLst>
                              <p:par>
                                <p:cTn fill="hold" id="3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1000" id="338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dur="1000" id="341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Shape 1"/>
          <p:cNvSpPr txBox="1"/>
          <p:nvPr/>
        </p:nvSpPr>
        <p:spPr>
          <a:xfrm>
            <a:off x="107640" y="116640"/>
            <a:ext cx="3384000" cy="863640"/>
          </a:xfrm>
          <a:prstGeom prst="rect">
            <a:avLst/>
          </a:prstGeom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cs-CZ" sz="3200">
                <a:solidFill>
                  <a:srgbClr val="ccecff"/>
                </a:solidFill>
                <a:latin typeface="Arial"/>
              </a:rPr>
              <a:t>Hradec Králové</a:t>
            </a:r>
            <a:endParaRPr/>
          </a:p>
        </p:txBody>
      </p:sp>
      <p:pic>
        <p:nvPicPr>
          <p:cNvPr descr="" id="350" name="Zástupný symbol pro obsah 3"/>
          <p:cNvPicPr/>
          <p:nvPr/>
        </p:nvPicPr>
        <p:blipFill>
          <a:blip r:embed="rId1"/>
          <a:stretch>
            <a:fillRect/>
          </a:stretch>
        </p:blipFill>
        <p:spPr>
          <a:xfrm>
            <a:off x="251640" y="964440"/>
            <a:ext cx="8659440" cy="3456000"/>
          </a:xfrm>
          <a:prstGeom prst="rect">
            <a:avLst/>
          </a:prstGeom>
          <a:ln>
            <a:noFill/>
          </a:ln>
        </p:spPr>
      </p:pic>
      <p:pic>
        <p:nvPicPr>
          <p:cNvPr descr="" id="35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708000" y="116640"/>
            <a:ext cx="5294160" cy="729000"/>
          </a:xfrm>
          <a:prstGeom prst="rect">
            <a:avLst/>
          </a:prstGeom>
          <a:ln>
            <a:noFill/>
          </a:ln>
        </p:spPr>
      </p:pic>
      <p:pic>
        <p:nvPicPr>
          <p:cNvPr descr="" id="352" name="Obrázek 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3285720"/>
            <a:ext cx="8659440" cy="3571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342" nodeType="tmRoot" restart="never">
          <p:childTnLst>
            <p:seq>
              <p:cTn dur="indefinite" id="343" nodeType="mainSeq">
                <p:childTnLst>
                  <p:par>
                    <p:cTn fill="hold" id="344">
                      <p:stCondLst>
                        <p:cond delay="indefinite"/>
                      </p:stCondLst>
                      <p:childTnLst>
                        <p:par>
                          <p:cTn fill="hold" id="345">
                            <p:stCondLst>
                              <p:cond delay="0"/>
                            </p:stCondLst>
                            <p:childTnLst>
                              <p:par>
                                <p:cTn fill="hold" id="346" nodeType="click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348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49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5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332640" y="128880"/>
            <a:ext cx="8229240" cy="1139400"/>
          </a:xfrm>
          <a:prstGeom prst="rect">
            <a:avLst/>
          </a:prstGeom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ccecff"/>
                </a:solidFill>
                <a:latin typeface="Arial"/>
              </a:rPr>
              <a:t>Majetek (Černošice)</a:t>
            </a:r>
            <a:endParaRPr/>
          </a:p>
        </p:txBody>
      </p:sp>
      <p:pic>
        <p:nvPicPr>
          <p:cNvPr descr="" id="354" name="Zástupný symbol pro obsah 3"/>
          <p:cNvPicPr/>
          <p:nvPr/>
        </p:nvPicPr>
        <p:blipFill>
          <a:blip r:embed="rId1"/>
          <a:stretch>
            <a:fillRect/>
          </a:stretch>
        </p:blipFill>
        <p:spPr>
          <a:xfrm>
            <a:off x="323640" y="1268640"/>
            <a:ext cx="6120360" cy="5361840"/>
          </a:xfrm>
          <a:prstGeom prst="rect">
            <a:avLst/>
          </a:prstGeom>
          <a:ln>
            <a:noFill/>
          </a:ln>
        </p:spPr>
      </p:pic>
      <p:sp>
        <p:nvSpPr>
          <p:cNvPr id="355" name="CustomShape 2"/>
          <p:cNvSpPr/>
          <p:nvPr/>
        </p:nvSpPr>
        <p:spPr>
          <a:xfrm>
            <a:off x="467640" y="1845000"/>
            <a:ext cx="3168000" cy="863640"/>
          </a:xfrm>
          <a:prstGeom prst="rect">
            <a:avLst/>
          </a:prstGeom>
          <a:noFill/>
          <a:ln w="25560">
            <a:solidFill>
              <a:srgbClr val="ff0000"/>
            </a:solidFill>
            <a:round/>
          </a:ln>
        </p:spPr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56" name="Zástupný symbol pro obsah 4"/>
          <p:cNvPicPr/>
          <p:nvPr/>
        </p:nvPicPr>
        <p:blipFill>
          <a:blip r:embed="rId1"/>
          <a:stretch>
            <a:fillRect/>
          </a:stretch>
        </p:blipFill>
        <p:spPr>
          <a:xfrm>
            <a:off x="5724000" y="207000"/>
            <a:ext cx="3128040" cy="935640"/>
          </a:xfrm>
          <a:prstGeom prst="rect">
            <a:avLst/>
          </a:prstGeom>
          <a:ln>
            <a:noFill/>
          </a:ln>
        </p:spPr>
      </p:pic>
      <p:sp>
        <p:nvSpPr>
          <p:cNvPr id="357" name="TextShape 1"/>
          <p:cNvSpPr txBox="1"/>
          <p:nvPr/>
        </p:nvSpPr>
        <p:spPr>
          <a:xfrm>
            <a:off x="33120" y="105120"/>
            <a:ext cx="5554440" cy="1139400"/>
          </a:xfrm>
          <a:prstGeom prst="rect">
            <a:avLst/>
          </a:prstGeom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ccecff"/>
                </a:solidFill>
                <a:latin typeface="Arial"/>
              </a:rPr>
              <a:t>Majetek (Černošice)</a:t>
            </a:r>
            <a:endParaRPr/>
          </a:p>
        </p:txBody>
      </p:sp>
      <p:sp>
        <p:nvSpPr>
          <p:cNvPr id="358" name="CustomShape 2"/>
          <p:cNvSpPr/>
          <p:nvPr/>
        </p:nvSpPr>
        <p:spPr>
          <a:xfrm rot="7840800">
            <a:off x="6303240" y="1475640"/>
            <a:ext cx="1766880" cy="100764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d8603"/>
          </a:solidFill>
          <a:ln w="25560">
            <a:solidFill>
              <a:srgbClr val="007171"/>
            </a:solidFill>
            <a:round/>
          </a:ln>
        </p:spPr>
      </p:sp>
      <p:pic>
        <p:nvPicPr>
          <p:cNvPr descr="" id="359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395640" y="1556640"/>
            <a:ext cx="6120360" cy="6693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351" nodeType="tmRoot" restart="never">
          <p:childTnLst>
            <p:seq>
              <p:cTn dur="indefinite" id="352" nodeType="mainSeq">
                <p:childTnLst>
                  <p:par>
                    <p:cTn fill="hold" id="353">
                      <p:stCondLst>
                        <p:cond delay="indefinite"/>
                      </p:stCondLst>
                      <p:childTnLst>
                        <p:par>
                          <p:cTn fill="hold" id="354">
                            <p:stCondLst>
                              <p:cond delay="0"/>
                            </p:stCondLst>
                            <p:childTnLst>
                              <p:par>
                                <p:cTn fill="hold" id="35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357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8">
                            <p:stCondLst>
                              <p:cond delay="1000"/>
                            </p:stCondLst>
                            <p:childTnLst>
                              <p:par>
                                <p:cTn fill="hold" id="359" nodeType="after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500" id="361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ccecff"/>
                </a:solidFill>
                <a:latin typeface="Arial"/>
              </a:rPr>
              <a:t>Smlouvy (jednoduší varianta)</a:t>
            </a:r>
            <a:endParaRPr/>
          </a:p>
        </p:txBody>
      </p:sp>
      <p:pic>
        <p:nvPicPr>
          <p:cNvPr descr="" id="361" name="Obrázek 3"/>
          <p:cNvPicPr/>
          <p:nvPr/>
        </p:nvPicPr>
        <p:blipFill>
          <a:blip r:embed="rId1"/>
          <a:stretch>
            <a:fillRect/>
          </a:stretch>
        </p:blipFill>
        <p:spPr>
          <a:xfrm>
            <a:off x="387360" y="1412640"/>
            <a:ext cx="8285040" cy="666360"/>
          </a:xfrm>
          <a:prstGeom prst="rect">
            <a:avLst/>
          </a:prstGeom>
          <a:ln>
            <a:noFill/>
          </a:ln>
        </p:spPr>
      </p:pic>
      <p:pic>
        <p:nvPicPr>
          <p:cNvPr descr="" id="362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8440" y="2079720"/>
            <a:ext cx="8284320" cy="457380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457200" y="277920"/>
            <a:ext cx="2386080" cy="1782720"/>
          </a:xfrm>
          <a:prstGeom prst="rect">
            <a:avLst/>
          </a:prstGeom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ccecff"/>
                </a:solidFill>
                <a:latin typeface="Arial"/>
              </a:rPr>
              <a:t>Smlouvy </a:t>
            </a:r>
            <a:r>
              <a:rPr lang="cs-CZ" sz="2400">
                <a:solidFill>
                  <a:srgbClr val="ccecff"/>
                </a:solidFill>
                <a:latin typeface="Arial"/>
              </a:rPr>
              <a:t>(podrobnější varianta)</a:t>
            </a:r>
            <a:endParaRPr/>
          </a:p>
        </p:txBody>
      </p:sp>
      <p:pic>
        <p:nvPicPr>
          <p:cNvPr descr="" id="364" name="Obrázek 4"/>
          <p:cNvPicPr/>
          <p:nvPr/>
        </p:nvPicPr>
        <p:blipFill>
          <a:blip r:embed="rId1"/>
          <a:stretch>
            <a:fillRect/>
          </a:stretch>
        </p:blipFill>
        <p:spPr>
          <a:xfrm>
            <a:off x="3011040" y="0"/>
            <a:ext cx="6132600" cy="6857640"/>
          </a:xfrm>
          <a:prstGeom prst="rect">
            <a:avLst/>
          </a:prstGeom>
          <a:ln w="25560">
            <a:noFill/>
          </a:ln>
        </p:spPr>
      </p:pic>
      <p:sp>
        <p:nvSpPr>
          <p:cNvPr id="365" name="CustomShape 2"/>
          <p:cNvSpPr/>
          <p:nvPr/>
        </p:nvSpPr>
        <p:spPr>
          <a:xfrm>
            <a:off x="395640" y="2349000"/>
            <a:ext cx="1583640" cy="639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cs-CZ" sz="3600">
                <a:solidFill>
                  <a:srgbClr val="ffffff"/>
                </a:solidFill>
                <a:latin typeface="Arial"/>
              </a:rPr>
              <a:t>Kuřim</a:t>
            </a:r>
            <a:endParaRPr/>
          </a:p>
        </p:txBody>
      </p:sp>
      <p:sp>
        <p:nvSpPr>
          <p:cNvPr id="366" name="CustomShape 3"/>
          <p:cNvSpPr/>
          <p:nvPr/>
        </p:nvSpPr>
        <p:spPr>
          <a:xfrm rot="7840800">
            <a:off x="5493600" y="266040"/>
            <a:ext cx="865800" cy="3582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d8603"/>
          </a:solidFill>
          <a:ln w="25560">
            <a:solidFill>
              <a:srgbClr val="007171"/>
            </a:solidFill>
            <a:round/>
          </a:ln>
        </p:spPr>
      </p:sp>
      <p:sp>
        <p:nvSpPr>
          <p:cNvPr id="367" name="CustomShape 4"/>
          <p:cNvSpPr/>
          <p:nvPr/>
        </p:nvSpPr>
        <p:spPr>
          <a:xfrm rot="7840800">
            <a:off x="4681440" y="3250080"/>
            <a:ext cx="865800" cy="3582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d8603"/>
          </a:solidFill>
          <a:ln w="25560">
            <a:solidFill>
              <a:srgbClr val="007171"/>
            </a:solidFill>
            <a:round/>
          </a:ln>
        </p:spPr>
      </p:sp>
      <p:sp>
        <p:nvSpPr>
          <p:cNvPr id="368" name="CustomShape 5"/>
          <p:cNvSpPr/>
          <p:nvPr/>
        </p:nvSpPr>
        <p:spPr>
          <a:xfrm rot="7840800">
            <a:off x="5493600" y="266040"/>
            <a:ext cx="865800" cy="3582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d8603"/>
          </a:solidFill>
          <a:ln w="25560">
            <a:solidFill>
              <a:srgbClr val="007171"/>
            </a:solidFill>
            <a:round/>
          </a:ln>
        </p:spPr>
      </p:sp>
      <p:sp>
        <p:nvSpPr>
          <p:cNvPr id="369" name="CustomShape 6"/>
          <p:cNvSpPr/>
          <p:nvPr/>
        </p:nvSpPr>
        <p:spPr>
          <a:xfrm rot="7840800">
            <a:off x="4681440" y="3250080"/>
            <a:ext cx="865800" cy="3582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d8603"/>
          </a:solidFill>
          <a:ln w="25560">
            <a:solidFill>
              <a:srgbClr val="007171"/>
            </a:solidFill>
            <a:round/>
          </a:ln>
        </p:spPr>
      </p:sp>
      <p:sp>
        <p:nvSpPr>
          <p:cNvPr id="370" name="CustomShape 7"/>
          <p:cNvSpPr/>
          <p:nvPr/>
        </p:nvSpPr>
        <p:spPr>
          <a:xfrm rot="7840800">
            <a:off x="4698360" y="5495400"/>
            <a:ext cx="865800" cy="3582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d8603"/>
          </a:solidFill>
          <a:ln w="25560">
            <a:solidFill>
              <a:srgbClr val="007171"/>
            </a:solidFill>
            <a:round/>
          </a:ln>
        </p:spPr>
      </p:sp>
      <p:sp>
        <p:nvSpPr>
          <p:cNvPr id="371" name="CustomShape 8"/>
          <p:cNvSpPr/>
          <p:nvPr/>
        </p:nvSpPr>
        <p:spPr>
          <a:xfrm>
            <a:off x="5148000" y="1062720"/>
            <a:ext cx="3240000" cy="215640"/>
          </a:xfrm>
          <a:prstGeom prst="rect">
            <a:avLst/>
          </a:prstGeom>
          <a:noFill/>
          <a:ln w="31680">
            <a:solidFill>
              <a:srgbClr val="ff0000"/>
            </a:solidFill>
            <a:round/>
          </a:ln>
        </p:spPr>
      </p:sp>
    </p:spTree>
  </p:cSld>
  <p:timing>
    <p:tnLst>
      <p:par>
        <p:cTn dur="indefinite" id="362" nodeType="tmRoot" restart="never">
          <p:childTnLst>
            <p:seq>
              <p:cTn dur="indefinite" id="363" nodeType="mainSeq">
                <p:childTnLst>
                  <p:par>
                    <p:cTn fill="hold" id="364">
                      <p:stCondLst>
                        <p:cond delay="indefinite"/>
                      </p:stCondLst>
                      <p:childTnLst>
                        <p:par>
                          <p:cTn fill="hold" id="365">
                            <p:stCondLst>
                              <p:cond delay="0"/>
                            </p:stCondLst>
                            <p:childTnLst>
                              <p:par>
                                <p:cTn fill="hold" id="36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368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9">
                            <p:stCondLst>
                              <p:cond delay="1000"/>
                            </p:stCondLst>
                            <p:childTnLst>
                              <p:par>
                                <p:cTn fill="hold" id="37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372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3">
                            <p:stCondLst>
                              <p:cond delay="2000"/>
                            </p:stCondLst>
                            <p:childTnLst>
                              <p:par>
                                <p:cTn fill="hold" id="37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376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7">
                            <p:stCondLst>
                              <p:cond delay="3000"/>
                            </p:stCondLst>
                            <p:childTnLst>
                              <p:par>
                                <p:cTn fill="hold" id="37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38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1">
                            <p:stCondLst>
                              <p:cond delay="4000"/>
                            </p:stCondLst>
                            <p:childTnLst>
                              <p:par>
                                <p:cTn fill="hold" id="38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384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Shape 1"/>
          <p:cNvSpPr txBox="1"/>
          <p:nvPr/>
        </p:nvSpPr>
        <p:spPr>
          <a:xfrm>
            <a:off x="20160" y="-10080"/>
            <a:ext cx="2751120" cy="1782720"/>
          </a:xfrm>
          <a:prstGeom prst="rect">
            <a:avLst/>
          </a:prstGeom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ccecff"/>
                </a:solidFill>
                <a:latin typeface="Arial"/>
              </a:rPr>
              <a:t>Smlouvy </a:t>
            </a:r>
            <a:r>
              <a:rPr lang="cs-CZ" sz="4400">
                <a:solidFill>
                  <a:srgbClr val="ccecff"/>
                </a:solidFill>
                <a:latin typeface="Arial"/>
              </a:rPr>
              <a:t>
</a:t>
            </a:r>
            <a:r>
              <a:rPr lang="cs-CZ" sz="2400">
                <a:solidFill>
                  <a:srgbClr val="ccecff"/>
                </a:solidFill>
                <a:latin typeface="Arial"/>
              </a:rPr>
              <a:t>(portál veřejné správy)</a:t>
            </a:r>
            <a:endParaRPr/>
          </a:p>
        </p:txBody>
      </p:sp>
      <p:sp>
        <p:nvSpPr>
          <p:cNvPr id="373" name="CustomShape 2"/>
          <p:cNvSpPr/>
          <p:nvPr/>
        </p:nvSpPr>
        <p:spPr>
          <a:xfrm>
            <a:off x="6372360" y="46800"/>
            <a:ext cx="1872000" cy="639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cs-CZ" sz="3600">
                <a:solidFill>
                  <a:srgbClr val="ffffff"/>
                </a:solidFill>
                <a:latin typeface="Arial"/>
              </a:rPr>
              <a:t>Semily</a:t>
            </a:r>
            <a:endParaRPr/>
          </a:p>
        </p:txBody>
      </p:sp>
      <p:pic>
        <p:nvPicPr>
          <p:cNvPr descr="" id="374" name="Obrázek 1"/>
          <p:cNvPicPr/>
          <p:nvPr/>
        </p:nvPicPr>
        <p:blipFill>
          <a:blip r:embed="rId1"/>
          <a:stretch>
            <a:fillRect/>
          </a:stretch>
        </p:blipFill>
        <p:spPr>
          <a:xfrm>
            <a:off x="1238760" y="2061000"/>
            <a:ext cx="7902720" cy="4796640"/>
          </a:xfrm>
          <a:prstGeom prst="rect">
            <a:avLst/>
          </a:prstGeom>
          <a:ln>
            <a:noFill/>
          </a:ln>
        </p:spPr>
      </p:pic>
      <p:pic>
        <p:nvPicPr>
          <p:cNvPr descr="" id="375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3348000" y="773280"/>
            <a:ext cx="5823720" cy="990360"/>
          </a:xfrm>
          <a:prstGeom prst="rect">
            <a:avLst/>
          </a:prstGeom>
          <a:ln>
            <a:noFill/>
          </a:ln>
        </p:spPr>
      </p:pic>
      <p:sp>
        <p:nvSpPr>
          <p:cNvPr id="376" name="CustomShape 3"/>
          <p:cNvSpPr/>
          <p:nvPr/>
        </p:nvSpPr>
        <p:spPr>
          <a:xfrm rot="7840800">
            <a:off x="6907320" y="888120"/>
            <a:ext cx="865800" cy="3582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d8603"/>
          </a:solidFill>
          <a:ln w="25560">
            <a:solidFill>
              <a:srgbClr val="007171"/>
            </a:solidFill>
            <a:round/>
          </a:ln>
        </p:spPr>
      </p:sp>
      <p:sp>
        <p:nvSpPr>
          <p:cNvPr id="377" name="CustomShape 4"/>
          <p:cNvSpPr/>
          <p:nvPr/>
        </p:nvSpPr>
        <p:spPr>
          <a:xfrm rot="7840800">
            <a:off x="2250360" y="2939400"/>
            <a:ext cx="865800" cy="3582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d8603"/>
          </a:solidFill>
          <a:ln w="25560">
            <a:solidFill>
              <a:srgbClr val="007171"/>
            </a:solidFill>
            <a:round/>
          </a:ln>
        </p:spPr>
      </p:sp>
      <p:pic>
        <p:nvPicPr>
          <p:cNvPr descr="" id="378" name="Obrázek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363840" y="332640"/>
            <a:ext cx="2393280" cy="390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385" nodeType="tmRoot" restart="never">
          <p:childTnLst>
            <p:seq>
              <p:cTn dur="indefinite" id="386" nodeType="mainSeq">
                <p:childTnLst>
                  <p:par>
                    <p:cTn fill="hold" id="387">
                      <p:stCondLst>
                        <p:cond delay="indefinite"/>
                      </p:stCondLst>
                      <p:childTnLst>
                        <p:par>
                          <p:cTn fill="hold" id="388">
                            <p:stCondLst>
                              <p:cond delay="0"/>
                            </p:stCondLst>
                            <p:childTnLst>
                              <p:par>
                                <p:cTn fill="hold" id="38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391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2">
                            <p:stCondLst>
                              <p:cond delay="1000"/>
                            </p:stCondLst>
                            <p:childTnLst>
                              <p:par>
                                <p:cTn fill="hold" id="39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395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ccecff"/>
                </a:solidFill>
                <a:latin typeface="Arial"/>
              </a:rPr>
              <a:t>Nejlepší způsoby otevřenosti</a:t>
            </a:r>
            <a:endParaRPr/>
          </a:p>
        </p:txBody>
      </p:sp>
      <p:sp>
        <p:nvSpPr>
          <p:cNvPr id="299" name="TextShape 2"/>
          <p:cNvSpPr txBox="1"/>
          <p:nvPr/>
        </p:nvSpPr>
        <p:spPr>
          <a:xfrm>
            <a:off x="457200" y="1600200"/>
            <a:ext cx="8229240" cy="5257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3200">
                <a:solidFill>
                  <a:srgbClr val="ff7a01"/>
                </a:solidFill>
                <a:latin typeface="Arial"/>
              </a:rPr>
              <a:t>Z hlediska přístupu k informacím:</a:t>
            </a:r>
            <a:endParaRPr/>
          </a:p>
          <a:p>
            <a:pPr lvl="1"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2800">
                <a:solidFill>
                  <a:srgbClr val="ffc000"/>
                </a:solidFill>
                <a:latin typeface="Arial"/>
              </a:rPr>
              <a:t>Základní informace </a:t>
            </a:r>
            <a:r>
              <a:rPr lang="cs-CZ" sz="2800">
                <a:solidFill>
                  <a:srgbClr val="ffffff"/>
                </a:solidFill>
                <a:latin typeface="Arial"/>
              </a:rPr>
              <a:t>(povinné, struktura, kompetence, kontakty ad.)</a:t>
            </a:r>
            <a:endParaRPr/>
          </a:p>
          <a:p>
            <a:pPr lvl="1"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2800">
                <a:solidFill>
                  <a:srgbClr val="ffc000"/>
                </a:solidFill>
                <a:latin typeface="Arial"/>
              </a:rPr>
              <a:t>Hospodaření</a:t>
            </a:r>
            <a:r>
              <a:rPr lang="cs-CZ" sz="2800">
                <a:solidFill>
                  <a:srgbClr val="ffffff"/>
                </a:solidFill>
                <a:latin typeface="Arial"/>
              </a:rPr>
              <a:t> (rozpočet, majetek, smlouvy)</a:t>
            </a:r>
            <a:endParaRPr/>
          </a:p>
          <a:p>
            <a:pPr lvl="2">
              <a:lnSpc>
                <a:spcPct val="100000"/>
              </a:lnSpc>
              <a:buFont typeface="Courier New"/>
              <a:buChar char="o"/>
            </a:pPr>
            <a:r>
              <a:rPr lang="cs-CZ" sz="2400">
                <a:solidFill>
                  <a:srgbClr val="ffffff"/>
                </a:solidFill>
                <a:latin typeface="Arial"/>
              </a:rPr>
              <a:t>Veřejné zakázky a výběrová řízení</a:t>
            </a:r>
            <a:endParaRPr/>
          </a:p>
          <a:p>
            <a:pPr lvl="1"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2800">
                <a:solidFill>
                  <a:srgbClr val="ffffff"/>
                </a:solidFill>
                <a:latin typeface="Arial"/>
              </a:rPr>
              <a:t>Strategické dokumenty, plány a projekty</a:t>
            </a:r>
            <a:endParaRPr/>
          </a:p>
          <a:p>
            <a:pPr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3200">
                <a:solidFill>
                  <a:srgbClr val="ff7a01"/>
                </a:solidFill>
                <a:latin typeface="Arial"/>
              </a:rPr>
              <a:t>Z hlediska rozhodování:</a:t>
            </a:r>
            <a:endParaRPr/>
          </a:p>
          <a:p>
            <a:pPr lvl="1"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2800">
                <a:solidFill>
                  <a:srgbClr val="ffc000"/>
                </a:solidFill>
                <a:latin typeface="Arial"/>
              </a:rPr>
              <a:t>Avíza</a:t>
            </a:r>
            <a:r>
              <a:rPr lang="cs-CZ" sz="2800">
                <a:solidFill>
                  <a:srgbClr val="ffffff"/>
                </a:solidFill>
                <a:latin typeface="Arial"/>
              </a:rPr>
              <a:t> a </a:t>
            </a:r>
            <a:r>
              <a:rPr lang="cs-CZ" sz="2800">
                <a:solidFill>
                  <a:srgbClr val="ffc000"/>
                </a:solidFill>
                <a:latin typeface="Arial"/>
              </a:rPr>
              <a:t>podklady</a:t>
            </a:r>
            <a:r>
              <a:rPr lang="cs-CZ" sz="2800">
                <a:solidFill>
                  <a:srgbClr val="ffffff"/>
                </a:solidFill>
                <a:latin typeface="Arial"/>
              </a:rPr>
              <a:t> jednání orgánů</a:t>
            </a:r>
            <a:endParaRPr/>
          </a:p>
          <a:p>
            <a:pPr lvl="1"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2800">
                <a:solidFill>
                  <a:srgbClr val="ffc000"/>
                </a:solidFill>
                <a:latin typeface="Arial"/>
              </a:rPr>
              <a:t>Usnesení, zápisy </a:t>
            </a:r>
            <a:r>
              <a:rPr lang="cs-CZ" sz="2800">
                <a:solidFill>
                  <a:srgbClr val="ffffff"/>
                </a:solidFill>
                <a:latin typeface="Arial"/>
              </a:rPr>
              <a:t>a </a:t>
            </a:r>
            <a:r>
              <a:rPr lang="cs-CZ" sz="2800">
                <a:solidFill>
                  <a:srgbClr val="ffc000"/>
                </a:solidFill>
                <a:latin typeface="Arial"/>
              </a:rPr>
              <a:t>hlasování</a:t>
            </a:r>
            <a:r>
              <a:rPr lang="cs-CZ" sz="2800">
                <a:solidFill>
                  <a:srgbClr val="ffffff"/>
                </a:solidFill>
                <a:latin typeface="Arial"/>
              </a:rPr>
              <a:t> orgánů</a:t>
            </a:r>
            <a:endParaRPr/>
          </a:p>
          <a:p>
            <a:pPr lvl="1"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2800">
                <a:solidFill>
                  <a:srgbClr val="ffc000"/>
                </a:solidFill>
                <a:latin typeface="Arial"/>
              </a:rPr>
              <a:t>Záznamy</a:t>
            </a:r>
            <a:r>
              <a:rPr lang="cs-CZ" sz="2800">
                <a:solidFill>
                  <a:srgbClr val="ffffff"/>
                </a:solidFill>
                <a:latin typeface="Arial"/>
              </a:rPr>
              <a:t> zastupitelstva (video, audio)</a:t>
            </a:r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dur="indefinite" id="10" nodeType="tmRoot" restart="never">
          <p:childTnLst>
            <p:seq>
              <p:cTn dur="indefinite" id="11" nodeType="mainSeq">
                <p:childTnLst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3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16"/>
                                        <p:tgtEl>
                                          <p:spTgt spid="299">
                                            <p:txEl>
                                              <p:pRg end="34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7"/>
                                        <p:tgtEl>
                                          <p:spTgt spid="299">
                                            <p:txEl>
                                              <p:pRg end="3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8"/>
                                        <p:tgtEl>
                                          <p:spTgt spid="299">
                                            <p:txEl>
                                              <p:pRg end="34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100" st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22"/>
                                        <p:tgtEl>
                                          <p:spTgt spid="299">
                                            <p:txEl>
                                              <p:pRg end="100" st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3"/>
                                        <p:tgtEl>
                                          <p:spTgt spid="299">
                                            <p:txEl>
                                              <p:pRg end="100" st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4"/>
                                        <p:tgtEl>
                                          <p:spTgt spid="299">
                                            <p:txEl>
                                              <p:pRg end="100" st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>
                            <p:stCondLst>
                              <p:cond delay="2000"/>
                            </p:stCondLst>
                            <p:childTnLst>
                              <p:par>
                                <p:cTn fill="hold" id="26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141" st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28"/>
                                        <p:tgtEl>
                                          <p:spTgt spid="299">
                                            <p:txEl>
                                              <p:pRg end="141" st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29"/>
                                        <p:tgtEl>
                                          <p:spTgt spid="299">
                                            <p:txEl>
                                              <p:pRg end="141" st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0"/>
                                        <p:tgtEl>
                                          <p:spTgt spid="299">
                                            <p:txEl>
                                              <p:pRg end="141" st="1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>
                            <p:stCondLst>
                              <p:cond delay="3000"/>
                            </p:stCondLst>
                            <p:childTnLst>
                              <p:par>
                                <p:cTn fill="hold" id="32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175" st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34"/>
                                        <p:tgtEl>
                                          <p:spTgt spid="299">
                                            <p:txEl>
                                              <p:pRg end="175" st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5"/>
                                        <p:tgtEl>
                                          <p:spTgt spid="299">
                                            <p:txEl>
                                              <p:pRg end="175" st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36"/>
                                        <p:tgtEl>
                                          <p:spTgt spid="299">
                                            <p:txEl>
                                              <p:pRg end="175" st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>
                            <p:stCondLst>
                              <p:cond delay="4000"/>
                            </p:stCondLst>
                            <p:childTnLst>
                              <p:par>
                                <p:cTn fill="hold" id="38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215" st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40"/>
                                        <p:tgtEl>
                                          <p:spTgt spid="299">
                                            <p:txEl>
                                              <p:pRg end="215" st="1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1"/>
                                        <p:tgtEl>
                                          <p:spTgt spid="299">
                                            <p:txEl>
                                              <p:pRg end="215" st="1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2"/>
                                        <p:tgtEl>
                                          <p:spTgt spid="299">
                                            <p:txEl>
                                              <p:pRg end="215" st="1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>
                            <p:stCondLst>
                              <p:cond delay="5000"/>
                            </p:stCondLst>
                            <p:childTnLst>
                              <p:par>
                                <p:cTn fill="hold" id="44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239" st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46"/>
                                        <p:tgtEl>
                                          <p:spTgt spid="299">
                                            <p:txEl>
                                              <p:pRg end="239" st="2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7"/>
                                        <p:tgtEl>
                                          <p:spTgt spid="299">
                                            <p:txEl>
                                              <p:pRg end="239" st="2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8"/>
                                        <p:tgtEl>
                                          <p:spTgt spid="299">
                                            <p:txEl>
                                              <p:pRg end="239" st="2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>
                            <p:stCondLst>
                              <p:cond delay="6000"/>
                            </p:stCondLst>
                            <p:childTnLst>
                              <p:par>
                                <p:cTn fill="hold" id="50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271" st="2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52"/>
                                        <p:tgtEl>
                                          <p:spTgt spid="299">
                                            <p:txEl>
                                              <p:pRg end="271" st="2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53"/>
                                        <p:tgtEl>
                                          <p:spTgt spid="299">
                                            <p:txEl>
                                              <p:pRg end="271" st="2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4"/>
                                        <p:tgtEl>
                                          <p:spTgt spid="299">
                                            <p:txEl>
                                              <p:pRg end="271" st="2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>
                            <p:stCondLst>
                              <p:cond delay="7000"/>
                            </p:stCondLst>
                            <p:childTnLst>
                              <p:par>
                                <p:cTn fill="hold" id="56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307" st="2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58"/>
                                        <p:tgtEl>
                                          <p:spTgt spid="299">
                                            <p:txEl>
                                              <p:pRg end="307" st="2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59"/>
                                        <p:tgtEl>
                                          <p:spTgt spid="299">
                                            <p:txEl>
                                              <p:pRg end="307" st="2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0"/>
                                        <p:tgtEl>
                                          <p:spTgt spid="299">
                                            <p:txEl>
                                              <p:pRg end="307" st="2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>
                            <p:stCondLst>
                              <p:cond delay="8000"/>
                            </p:stCondLst>
                            <p:childTnLst>
                              <p:par>
                                <p:cTn fill="hold" id="62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end="345" st="3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64"/>
                                        <p:tgtEl>
                                          <p:spTgt spid="299">
                                            <p:txEl>
                                              <p:pRg end="345" st="3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65"/>
                                        <p:tgtEl>
                                          <p:spTgt spid="299">
                                            <p:txEl>
                                              <p:pRg end="345" st="3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66"/>
                                        <p:tgtEl>
                                          <p:spTgt spid="299">
                                            <p:txEl>
                                              <p:pRg end="345" st="3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79" name="Zástupný symbol pro obsah 5"/>
          <p:cNvPicPr/>
          <p:nvPr/>
        </p:nvPicPr>
        <p:blipFill>
          <a:blip r:embed="rId1"/>
          <a:stretch>
            <a:fillRect/>
          </a:stretch>
        </p:blipFill>
        <p:spPr>
          <a:xfrm>
            <a:off x="26280" y="1835640"/>
            <a:ext cx="9103680" cy="4536000"/>
          </a:xfrm>
          <a:prstGeom prst="rect">
            <a:avLst/>
          </a:prstGeom>
          <a:ln>
            <a:noFill/>
          </a:ln>
        </p:spPr>
      </p:pic>
      <p:sp>
        <p:nvSpPr>
          <p:cNvPr id="380" name="CustomShape 1"/>
          <p:cNvSpPr/>
          <p:nvPr/>
        </p:nvSpPr>
        <p:spPr>
          <a:xfrm>
            <a:off x="145440" y="332640"/>
            <a:ext cx="8865720" cy="639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cs-CZ" sz="3600">
                <a:solidFill>
                  <a:srgbClr val="ffffff"/>
                </a:solidFill>
                <a:latin typeface="Arial"/>
              </a:rPr>
              <a:t>Avízo jednání zastupitelstva a rady (Kuřim) 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TextShape 1"/>
          <p:cNvSpPr txBox="1"/>
          <p:nvPr/>
        </p:nvSpPr>
        <p:spPr>
          <a:xfrm>
            <a:off x="457200" y="-87120"/>
            <a:ext cx="8229240" cy="1139400"/>
          </a:xfrm>
          <a:prstGeom prst="rect">
            <a:avLst/>
          </a:prstGeom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ccecff"/>
                </a:solidFill>
                <a:latin typeface="Arial"/>
              </a:rPr>
              <a:t>Podklady rady (Kuřim)</a:t>
            </a:r>
            <a:endParaRPr/>
          </a:p>
        </p:txBody>
      </p:sp>
      <p:pic>
        <p:nvPicPr>
          <p:cNvPr descr="" id="382" name="Obrázek 4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1052640"/>
            <a:ext cx="7033680" cy="2910600"/>
          </a:xfrm>
          <a:prstGeom prst="rect">
            <a:avLst/>
          </a:prstGeom>
          <a:ln>
            <a:noFill/>
          </a:ln>
        </p:spPr>
      </p:pic>
      <p:pic>
        <p:nvPicPr>
          <p:cNvPr descr="" id="383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1280" y="4221000"/>
            <a:ext cx="8441280" cy="2376000"/>
          </a:xfrm>
          <a:prstGeom prst="rect">
            <a:avLst/>
          </a:prstGeom>
          <a:ln>
            <a:noFill/>
          </a:ln>
        </p:spPr>
      </p:pic>
      <p:sp>
        <p:nvSpPr>
          <p:cNvPr id="384" name="CustomShape 2"/>
          <p:cNvSpPr/>
          <p:nvPr/>
        </p:nvSpPr>
        <p:spPr>
          <a:xfrm rot="5400000">
            <a:off x="6802200" y="2817000"/>
            <a:ext cx="1844280" cy="963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ff9933"/>
          </a:solidFill>
          <a:ln>
            <a:noFill/>
          </a:ln>
        </p:spPr>
      </p:sp>
      <p:sp>
        <p:nvSpPr>
          <p:cNvPr id="385" name="CustomShape 3"/>
          <p:cNvSpPr/>
          <p:nvPr/>
        </p:nvSpPr>
        <p:spPr>
          <a:xfrm rot="7840800">
            <a:off x="2685240" y="4127040"/>
            <a:ext cx="865800" cy="3582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d8603"/>
          </a:solidFill>
          <a:ln w="25560">
            <a:solidFill>
              <a:srgbClr val="007171"/>
            </a:solidFill>
            <a:round/>
          </a:ln>
        </p:spPr>
      </p:sp>
    </p:spTree>
  </p:cSld>
  <p:timing>
    <p:tnLst>
      <p:par>
        <p:cTn dur="indefinite" id="396" nodeType="tmRoot" restart="never">
          <p:childTnLst>
            <p:seq>
              <p:cTn dur="indefinite" id="397" nodeType="mainSeq">
                <p:childTnLst>
                  <p:par>
                    <p:cTn fill="hold" id="398">
                      <p:stCondLst>
                        <p:cond delay="indefinite"/>
                      </p:stCondLst>
                      <p:childTnLst>
                        <p:par>
                          <p:cTn fill="hold" id="399">
                            <p:stCondLst>
                              <p:cond delay="0"/>
                            </p:stCondLst>
                            <p:childTnLst>
                              <p:par>
                                <p:cTn fill="hold" id="400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dur="2000" id="402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3">
                            <p:stCondLst>
                              <p:cond delay="2000"/>
                            </p:stCondLst>
                            <p:childTnLst>
                              <p:par>
                                <p:cTn fill="hold" id="40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2000" id="406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7">
                            <p:stCondLst>
                              <p:cond delay="4000"/>
                            </p:stCondLst>
                            <p:childTnLst>
                              <p:par>
                                <p:cTn fill="hold" id="408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dur="2000" id="41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1">
                            <p:stCondLst>
                              <p:cond delay="6000"/>
                            </p:stCondLst>
                            <p:childTnLst>
                              <p:par>
                                <p:cTn fill="hold" id="4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414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457200" y="-93960"/>
            <a:ext cx="8229240" cy="738360"/>
          </a:xfrm>
          <a:prstGeom prst="rect">
            <a:avLst/>
          </a:prstGeom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ccecff"/>
                </a:solidFill>
                <a:latin typeface="Arial"/>
              </a:rPr>
              <a:t>Zastupitelstvo – výstupy</a:t>
            </a:r>
            <a:endParaRPr/>
          </a:p>
        </p:txBody>
      </p:sp>
      <p:sp>
        <p:nvSpPr>
          <p:cNvPr id="387" name="TextShape 2"/>
          <p:cNvSpPr txBox="1"/>
          <p:nvPr/>
        </p:nvSpPr>
        <p:spPr>
          <a:xfrm>
            <a:off x="457200" y="2349000"/>
            <a:ext cx="8229240" cy="1223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cs-CZ" sz="1600" u="sng">
                <a:solidFill>
                  <a:srgbClr val="99ff99"/>
                </a:solidFill>
                <a:latin typeface="Arial"/>
                <a:hlinkClick r:id="rId1"/>
              </a:rPr>
              <a:t>http</a:t>
            </a:r>
            <a:r>
              <a:rPr lang="cs-CZ" sz="1600" u="sng">
                <a:solidFill>
                  <a:srgbClr val="99ff99"/>
                </a:solidFill>
                <a:latin typeface="Arial"/>
                <a:hlinkClick r:id="rId2"/>
              </a:rPr>
              <a:t>://www.mestocernosice.cz/mesto/mesto-cernosice/vedeni-mesta/zastupitelstvo-mesta</a:t>
            </a:r>
            <a:r>
              <a:rPr lang="cs-CZ" sz="1600" u="sng">
                <a:solidFill>
                  <a:srgbClr val="99ff99"/>
                </a:solidFill>
                <a:latin typeface="Arial"/>
                <a:hlinkClick r:id="rId3"/>
              </a:rPr>
              <a:t>/</a:t>
            </a:r>
            <a:r>
              <a:rPr lang="cs-CZ" sz="1600">
                <a:solidFill>
                  <a:srgbClr val="ffffff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cs-CZ" sz="1600" u="sng">
                <a:solidFill>
                  <a:srgbClr val="99ff99"/>
                </a:solidFill>
                <a:latin typeface="Arial"/>
                <a:hlinkClick r:id="rId4"/>
              </a:rPr>
              <a:t>http://</a:t>
            </a:r>
            <a:r>
              <a:rPr lang="cs-CZ" sz="1600" u="sng">
                <a:solidFill>
                  <a:srgbClr val="99ff99"/>
                </a:solidFill>
                <a:latin typeface="Arial"/>
                <a:hlinkClick r:id="rId5"/>
              </a:rPr>
              <a:t>www.praha.eu/jnp/cz/home/volene_organy/zastupitelstvo_hmp/index.html</a:t>
            </a:r>
            <a:r>
              <a:rPr lang="cs-CZ" sz="1600">
                <a:solidFill>
                  <a:srgbClr val="ffffff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cs-CZ" sz="1600" u="sng">
                <a:solidFill>
                  <a:srgbClr val="99ff99"/>
                </a:solidFill>
                <a:latin typeface="Arial"/>
                <a:hlinkClick r:id="rId6"/>
              </a:rPr>
              <a:t>http</a:t>
            </a:r>
            <a:r>
              <a:rPr lang="cs-CZ" sz="1600" u="sng">
                <a:solidFill>
                  <a:srgbClr val="99ff99"/>
                </a:solidFill>
                <a:latin typeface="Arial"/>
                <a:hlinkClick r:id="rId7"/>
              </a:rPr>
              <a:t>://</a:t>
            </a:r>
            <a:r>
              <a:rPr lang="cs-CZ" sz="1600" u="sng">
                <a:solidFill>
                  <a:srgbClr val="99ff99"/>
                </a:solidFill>
                <a:latin typeface="Arial"/>
                <a:hlinkClick r:id="rId8"/>
              </a:rPr>
              <a:t>www.mohelnice.cz/plneni-ukolu-ze-zasedani/d-212778/p1=86937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88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389" name="CustomShape 4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390" name="Obrázek 5"/>
          <p:cNvPicPr/>
          <p:nvPr/>
        </p:nvPicPr>
        <p:blipFill>
          <a:blip r:embed="rId9"/>
          <a:stretch>
            <a:fillRect/>
          </a:stretch>
        </p:blipFill>
        <p:spPr>
          <a:xfrm>
            <a:off x="10800" y="620640"/>
            <a:ext cx="9069120" cy="1656000"/>
          </a:xfrm>
          <a:prstGeom prst="rect">
            <a:avLst/>
          </a:prstGeom>
          <a:ln>
            <a:noFill/>
          </a:ln>
        </p:spPr>
      </p:pic>
      <p:pic>
        <p:nvPicPr>
          <p:cNvPr descr="" id="391" name="Obrázek 6"/>
          <p:cNvPicPr/>
          <p:nvPr/>
        </p:nvPicPr>
        <p:blipFill>
          <a:blip r:embed="rId10"/>
          <a:stretch>
            <a:fillRect/>
          </a:stretch>
        </p:blipFill>
        <p:spPr>
          <a:xfrm>
            <a:off x="29520" y="3824640"/>
            <a:ext cx="9114840" cy="2844360"/>
          </a:xfrm>
          <a:prstGeom prst="rect">
            <a:avLst/>
          </a:prstGeom>
          <a:ln>
            <a:noFill/>
          </a:ln>
        </p:spPr>
      </p:pic>
      <p:sp>
        <p:nvSpPr>
          <p:cNvPr id="392" name="CustomShape 5"/>
          <p:cNvSpPr/>
          <p:nvPr/>
        </p:nvSpPr>
        <p:spPr>
          <a:xfrm rot="3598800">
            <a:off x="397800" y="3645360"/>
            <a:ext cx="865800" cy="3582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d8603"/>
          </a:solidFill>
          <a:ln w="25560">
            <a:solidFill>
              <a:srgbClr val="007171"/>
            </a:solidFill>
            <a:round/>
          </a:ln>
        </p:spPr>
      </p:sp>
    </p:spTree>
  </p:cSld>
  <p:timing>
    <p:tnLst>
      <p:par>
        <p:cTn dur="indefinite" id="415" nodeType="tmRoot" restart="never">
          <p:childTnLst>
            <p:seq>
              <p:cTn dur="indefinite" id="416" nodeType="mainSeq">
                <p:childTnLst>
                  <p:par>
                    <p:cTn fill="hold" id="417">
                      <p:stCondLst>
                        <p:cond delay="indefinite"/>
                      </p:stCondLst>
                      <p:childTnLst>
                        <p:par>
                          <p:cTn fill="hold" id="418">
                            <p:stCondLst>
                              <p:cond delay="0"/>
                            </p:stCondLst>
                            <p:childTnLst>
                              <p:par>
                                <p:cTn fill="hold" id="4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421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422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3">
                            <p:stCondLst>
                              <p:cond delay="500"/>
                            </p:stCondLst>
                            <p:childTnLst>
                              <p:par>
                                <p:cTn fill="hold" id="424" nodeType="afterEffect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8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426"/>
                                        <p:tgtEl>
                                          <p:spTgt spid="387">
                                            <p:txEl>
                                              <p:pRg end="87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27"/>
                                        <p:tgtEl>
                                          <p:spTgt spid="387">
                                            <p:txEl>
                                              <p:pRg end="8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28"/>
                                        <p:tgtEl>
                                          <p:spTgt spid="387">
                                            <p:txEl>
                                              <p:pRg end="87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9">
                            <p:stCondLst>
                              <p:cond delay="1500"/>
                            </p:stCondLst>
                            <p:childTnLst>
                              <p:par>
                                <p:cTn fill="hold" id="430" nodeType="afterEffect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164" st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432"/>
                                        <p:tgtEl>
                                          <p:spTgt spid="387">
                                            <p:txEl>
                                              <p:pRg end="164" st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33"/>
                                        <p:tgtEl>
                                          <p:spTgt spid="387">
                                            <p:txEl>
                                              <p:pRg end="164" st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34"/>
                                        <p:tgtEl>
                                          <p:spTgt spid="387">
                                            <p:txEl>
                                              <p:pRg end="164" st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5">
                            <p:stCondLst>
                              <p:cond delay="2500"/>
                            </p:stCondLst>
                            <p:childTnLst>
                              <p:par>
                                <p:cTn fill="hold" id="436" nodeType="afterEffect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end="231" st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438"/>
                                        <p:tgtEl>
                                          <p:spTgt spid="387">
                                            <p:txEl>
                                              <p:pRg end="231" st="1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39"/>
                                        <p:tgtEl>
                                          <p:spTgt spid="387">
                                            <p:txEl>
                                              <p:pRg end="231" st="1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440"/>
                                        <p:tgtEl>
                                          <p:spTgt spid="387">
                                            <p:txEl>
                                              <p:pRg end="231" st="1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1">
                            <p:stCondLst>
                              <p:cond delay="3500"/>
                            </p:stCondLst>
                            <p:childTnLst>
                              <p:par>
                                <p:cTn fill="hold" id="44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444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5">
                            <p:stCondLst>
                              <p:cond delay="4500"/>
                            </p:stCondLst>
                            <p:childTnLst>
                              <p:par>
                                <p:cTn fill="hold" id="44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448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449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ccecff"/>
                </a:solidFill>
                <a:latin typeface="Arial"/>
              </a:rPr>
              <a:t>…</a:t>
            </a:r>
            <a:r>
              <a:rPr lang="cs-CZ" sz="4400">
                <a:solidFill>
                  <a:srgbClr val="ccecff"/>
                </a:solidFill>
                <a:latin typeface="Arial"/>
              </a:rPr>
              <a:t>atd. atd. atd…</a:t>
            </a:r>
            <a:endParaRPr/>
          </a:p>
        </p:txBody>
      </p:sp>
      <p:pic>
        <p:nvPicPr>
          <p:cNvPr descr="" id="394" name="Zástupný symbol pro obsah 3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556640"/>
            <a:ext cx="7786800" cy="519120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395640" y="44640"/>
            <a:ext cx="8229240" cy="722160"/>
          </a:xfrm>
          <a:prstGeom prst="rect">
            <a:avLst/>
          </a:prstGeom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ccecff"/>
                </a:solidFill>
                <a:latin typeface="Arial"/>
              </a:rPr>
              <a:t>Hlavní doporučení</a:t>
            </a:r>
            <a:endParaRPr/>
          </a:p>
        </p:txBody>
      </p:sp>
      <p:sp>
        <p:nvSpPr>
          <p:cNvPr id="396" name="CustomShape 2"/>
          <p:cNvSpPr/>
          <p:nvPr/>
        </p:nvSpPr>
        <p:spPr>
          <a:xfrm>
            <a:off x="153720" y="908640"/>
            <a:ext cx="8882280" cy="59094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cs-CZ" sz="2200">
                <a:solidFill>
                  <a:srgbClr val="ffffff"/>
                </a:solidFill>
                <a:latin typeface="Arial"/>
              </a:rPr>
              <a:t>1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	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Zveřejňovat předem </a:t>
            </a:r>
            <a:r>
              <a:rPr lang="cs-CZ" sz="2200">
                <a:solidFill>
                  <a:srgbClr val="fd8603"/>
                </a:solidFill>
                <a:latin typeface="Arial"/>
              </a:rPr>
              <a:t>avíza a programy jednání orgánů 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obce včetně poradních orgánů.</a:t>
            </a:r>
            <a:endParaRPr/>
          </a:p>
          <a:p>
            <a:pPr>
              <a:lnSpc>
                <a:spcPct val="100000"/>
              </a:lnSpc>
            </a:pPr>
            <a:r>
              <a:rPr lang="cs-CZ" sz="2200">
                <a:solidFill>
                  <a:srgbClr val="ffffff"/>
                </a:solidFill>
                <a:latin typeface="Arial"/>
              </a:rPr>
              <a:t>2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	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Zveřejňovat </a:t>
            </a:r>
            <a:r>
              <a:rPr lang="cs-CZ" sz="2200">
                <a:solidFill>
                  <a:srgbClr val="fd8603"/>
                </a:solidFill>
                <a:latin typeface="Arial"/>
              </a:rPr>
              <a:t>podklady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 k bodům jednání zastupitelstva, např. </a:t>
            </a:r>
            <a:r>
              <a:rPr lang="cs-CZ" sz="2200">
                <a:solidFill>
                  <a:srgbClr val="fd8603"/>
                </a:solidFill>
                <a:latin typeface="Arial"/>
              </a:rPr>
              <a:t>důvodové zprávy, přílohy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r>
              <a:rPr lang="cs-CZ" sz="2200">
                <a:solidFill>
                  <a:srgbClr val="ffffff"/>
                </a:solidFill>
                <a:latin typeface="Arial"/>
              </a:rPr>
              <a:t>3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	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Zveřejňovat </a:t>
            </a:r>
            <a:r>
              <a:rPr lang="cs-CZ" sz="2200">
                <a:solidFill>
                  <a:srgbClr val="fd8603"/>
                </a:solidFill>
                <a:latin typeface="Arial"/>
              </a:rPr>
              <a:t>rozpočet v podrobnějším členění 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a umožnit veřejnosti </a:t>
            </a:r>
            <a:r>
              <a:rPr lang="cs-CZ" sz="2200">
                <a:solidFill>
                  <a:srgbClr val="fd8603"/>
                </a:solidFill>
                <a:latin typeface="Arial"/>
              </a:rPr>
              <a:t>zapojit se do připomínkování 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během jeho příprav; zveřejňovat i starší rozpočty.</a:t>
            </a:r>
            <a:endParaRPr/>
          </a:p>
          <a:p>
            <a:pPr>
              <a:lnSpc>
                <a:spcPct val="100000"/>
              </a:lnSpc>
            </a:pPr>
            <a:r>
              <a:rPr lang="cs-CZ" sz="2200">
                <a:solidFill>
                  <a:srgbClr val="ffffff"/>
                </a:solidFill>
                <a:latin typeface="Arial"/>
              </a:rPr>
              <a:t>4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	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Dokumenty zveřejňovat s nabídkou stažení v dalších </a:t>
            </a:r>
            <a:r>
              <a:rPr lang="cs-CZ" sz="2200">
                <a:solidFill>
                  <a:srgbClr val="fd8603"/>
                </a:solidFill>
                <a:latin typeface="Arial"/>
              </a:rPr>
              <a:t>formátech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, v nichž dokument existuje (týká se např. veřejných zakázek, přehledů faktur).</a:t>
            </a:r>
            <a:endParaRPr/>
          </a:p>
          <a:p>
            <a:pPr>
              <a:lnSpc>
                <a:spcPct val="100000"/>
              </a:lnSpc>
            </a:pPr>
            <a:r>
              <a:rPr lang="cs-CZ" sz="2200">
                <a:solidFill>
                  <a:srgbClr val="ffffff"/>
                </a:solidFill>
                <a:latin typeface="Arial"/>
              </a:rPr>
              <a:t>5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	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Zveřejňovat </a:t>
            </a:r>
            <a:r>
              <a:rPr lang="cs-CZ" sz="2200">
                <a:solidFill>
                  <a:srgbClr val="fd8603"/>
                </a:solidFill>
                <a:latin typeface="Arial"/>
              </a:rPr>
              <a:t>informace o veřejných zakázkách 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(uvádět přímo v jednotné sestavě přehledně základní údaje zakázek, např. i definitivního dodavatele, výslednou cenu, hodnocení výsledku zakázky.</a:t>
            </a:r>
            <a:endParaRPr/>
          </a:p>
          <a:p>
            <a:pPr>
              <a:lnSpc>
                <a:spcPct val="100000"/>
              </a:lnSpc>
            </a:pPr>
            <a:r>
              <a:rPr lang="cs-CZ" sz="2200">
                <a:solidFill>
                  <a:srgbClr val="ffffff"/>
                </a:solidFill>
                <a:latin typeface="Arial"/>
              </a:rPr>
              <a:t>6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	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informovat </a:t>
            </a:r>
            <a:r>
              <a:rPr lang="cs-CZ" sz="2200">
                <a:solidFill>
                  <a:srgbClr val="fd8603"/>
                </a:solidFill>
                <a:latin typeface="Arial"/>
              </a:rPr>
              <a:t>o grantech 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poskytovaných městem (podmínky získání i výsledně udělené – v přehledné tabulce).</a:t>
            </a:r>
            <a:endParaRPr/>
          </a:p>
        </p:txBody>
      </p:sp>
    </p:spTree>
  </p:cSld>
  <p:timing>
    <p:tnLst>
      <p:par>
        <p:cTn dur="indefinite" id="450" nodeType="tmRoot" restart="never">
          <p:childTnLst>
            <p:seq>
              <p:cTn dur="indefinite" id="451" nodeType="mainSeq">
                <p:childTnLst>
                  <p:par>
                    <p:cTn fill="hold" id="452">
                      <p:stCondLst>
                        <p:cond delay="indefinite"/>
                      </p:stCondLst>
                      <p:childTnLst>
                        <p:par>
                          <p:cTn fill="hold" id="453">
                            <p:stCondLst>
                              <p:cond delay="0"/>
                            </p:stCondLst>
                            <p:childTnLst>
                              <p:par>
                                <p:cTn fill="hold" id="454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83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456"/>
                                        <p:tgtEl>
                                          <p:spTgt spid="396">
                                            <p:txEl>
                                              <p:pRg end="83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7">
                            <p:stCondLst>
                              <p:cond delay="1500"/>
                            </p:stCondLst>
                            <p:childTnLst>
                              <p:par>
                                <p:cTn fill="hold" id="458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170" st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460"/>
                                        <p:tgtEl>
                                          <p:spTgt spid="396">
                                            <p:txEl>
                                              <p:pRg end="170" st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1">
                            <p:stCondLst>
                              <p:cond delay="3000"/>
                            </p:stCondLst>
                            <p:childTnLst>
                              <p:par>
                                <p:cTn fill="hold" id="462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317" st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464"/>
                                        <p:tgtEl>
                                          <p:spTgt spid="396">
                                            <p:txEl>
                                              <p:pRg end="317" st="1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5">
                            <p:stCondLst>
                              <p:cond delay="4500"/>
                            </p:stCondLst>
                            <p:childTnLst>
                              <p:par>
                                <p:cTn fill="hold" id="466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459" st="3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468"/>
                                        <p:tgtEl>
                                          <p:spTgt spid="396">
                                            <p:txEl>
                                              <p:pRg end="459" st="3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9">
                            <p:stCondLst>
                              <p:cond delay="6000"/>
                            </p:stCondLst>
                            <p:childTnLst>
                              <p:par>
                                <p:cTn fill="hold" id="470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650" st="4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472"/>
                                        <p:tgtEl>
                                          <p:spTgt spid="396">
                                            <p:txEl>
                                              <p:pRg end="650" st="4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3">
                            <p:stCondLst>
                              <p:cond delay="7500"/>
                            </p:stCondLst>
                            <p:childTnLst>
                              <p:par>
                                <p:cTn fill="hold" id="474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>
                                            <p:txEl>
                                              <p:pRg end="756" st="6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476"/>
                                        <p:tgtEl>
                                          <p:spTgt spid="396">
                                            <p:txEl>
                                              <p:pRg end="756" st="6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179640" y="1255680"/>
            <a:ext cx="8964000" cy="406908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cs-CZ" sz="2200">
                <a:solidFill>
                  <a:srgbClr val="ffffff"/>
                </a:solidFill>
                <a:latin typeface="Arial"/>
              </a:rPr>
              <a:t>7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	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Pořizovat a zveřejňovat </a:t>
            </a:r>
            <a:r>
              <a:rPr lang="cs-CZ" sz="2200">
                <a:solidFill>
                  <a:srgbClr val="fd8603"/>
                </a:solidFill>
                <a:latin typeface="Arial"/>
              </a:rPr>
              <a:t>jmenovité záznamy hlasování 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zastupitelstva.</a:t>
            </a:r>
            <a:endParaRPr/>
          </a:p>
          <a:p>
            <a:pPr>
              <a:lnSpc>
                <a:spcPct val="100000"/>
              </a:lnSpc>
            </a:pPr>
            <a:r>
              <a:rPr lang="cs-CZ" sz="2200">
                <a:solidFill>
                  <a:srgbClr val="ffffff"/>
                </a:solidFill>
                <a:latin typeface="Arial"/>
              </a:rPr>
              <a:t>8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	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Zveřejňovat i </a:t>
            </a:r>
            <a:r>
              <a:rPr lang="cs-CZ" sz="2200">
                <a:solidFill>
                  <a:srgbClr val="fd8603"/>
                </a:solidFill>
                <a:latin typeface="Arial"/>
              </a:rPr>
              <a:t>starší usnesení a zápisy 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jednání zastupitelstva.</a:t>
            </a:r>
            <a:endParaRPr/>
          </a:p>
          <a:p>
            <a:pPr>
              <a:lnSpc>
                <a:spcPct val="100000"/>
              </a:lnSpc>
            </a:pPr>
            <a:r>
              <a:rPr lang="cs-CZ" sz="2200">
                <a:solidFill>
                  <a:srgbClr val="ffffff"/>
                </a:solidFill>
                <a:latin typeface="Arial"/>
              </a:rPr>
              <a:t>9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	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Zveřejňovat </a:t>
            </a:r>
            <a:r>
              <a:rPr lang="cs-CZ" sz="2200">
                <a:solidFill>
                  <a:srgbClr val="fd8603"/>
                </a:solidFill>
                <a:latin typeface="Arial"/>
              </a:rPr>
              <a:t>programy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 a případně i zápisy jednání poradních orgánů (</a:t>
            </a:r>
            <a:r>
              <a:rPr lang="cs-CZ" sz="2200">
                <a:solidFill>
                  <a:srgbClr val="fd8603"/>
                </a:solidFill>
                <a:latin typeface="Arial"/>
              </a:rPr>
              <a:t>komise, výbory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).</a:t>
            </a:r>
            <a:endParaRPr/>
          </a:p>
          <a:p>
            <a:pPr>
              <a:lnSpc>
                <a:spcPct val="100000"/>
              </a:lnSpc>
            </a:pPr>
            <a:r>
              <a:rPr lang="cs-CZ" sz="2200">
                <a:solidFill>
                  <a:srgbClr val="ffffff"/>
                </a:solidFill>
                <a:latin typeface="Arial"/>
              </a:rPr>
              <a:t>10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	</a:t>
            </a:r>
            <a:r>
              <a:rPr lang="cs-CZ" sz="2200">
                <a:solidFill>
                  <a:srgbClr val="fd8603"/>
                </a:solidFill>
                <a:latin typeface="Arial"/>
              </a:rPr>
              <a:t>Zveřejnit jednací řády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, statuty orgánů obce a poradních orgánů.</a:t>
            </a:r>
            <a:endParaRPr/>
          </a:p>
          <a:p>
            <a:pPr>
              <a:lnSpc>
                <a:spcPct val="100000"/>
              </a:lnSpc>
            </a:pPr>
            <a:r>
              <a:rPr lang="cs-CZ" sz="2200">
                <a:solidFill>
                  <a:srgbClr val="ffffff"/>
                </a:solidFill>
                <a:latin typeface="Arial"/>
              </a:rPr>
              <a:t>11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	</a:t>
            </a:r>
            <a:r>
              <a:rPr lang="cs-CZ" sz="2200">
                <a:solidFill>
                  <a:srgbClr val="fd8603"/>
                </a:solidFill>
                <a:latin typeface="Arial"/>
              </a:rPr>
              <a:t>výstupy dalších kontrol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, např. z kontrolního výboru.</a:t>
            </a:r>
            <a:endParaRPr/>
          </a:p>
          <a:p>
            <a:pPr>
              <a:lnSpc>
                <a:spcPct val="100000"/>
              </a:lnSpc>
            </a:pPr>
            <a:r>
              <a:rPr lang="cs-CZ" sz="2200">
                <a:solidFill>
                  <a:srgbClr val="ffffff"/>
                </a:solidFill>
                <a:latin typeface="Arial"/>
              </a:rPr>
              <a:t>12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	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Zveřejňovat prakticky všechny </a:t>
            </a:r>
            <a:r>
              <a:rPr lang="cs-CZ" sz="2200">
                <a:solidFill>
                  <a:srgbClr val="fd8603"/>
                </a:solidFill>
                <a:latin typeface="Arial"/>
              </a:rPr>
              <a:t>smlouvy, seznam budov, pozemků v majetku města</a:t>
            </a:r>
            <a:r>
              <a:rPr lang="cs-CZ" sz="2200">
                <a:solidFill>
                  <a:srgbClr val="ffffff"/>
                </a:solidFill>
                <a:latin typeface="Arial"/>
              </a:rPr>
              <a:t>, nájemních smluv obecních pozemků.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98" name="CustomShape 2"/>
          <p:cNvSpPr/>
          <p:nvPr/>
        </p:nvSpPr>
        <p:spPr>
          <a:xfrm>
            <a:off x="395640" y="44640"/>
            <a:ext cx="8229240" cy="722160"/>
          </a:xfrm>
          <a:prstGeom prst="rect">
            <a:avLst/>
          </a:prstGeom>
          <a:noFill/>
          <a:ln>
            <a:noFill/>
          </a:ln>
        </p:spPr>
        <p:txBody>
          <a:bodyPr anchor="b" bIns="0" lIns="0" rIns="0" tIns="45000"/>
          <a:p>
            <a:pPr>
              <a:lnSpc>
                <a:spcPct val="100000"/>
              </a:lnSpc>
            </a:pPr>
            <a:r>
              <a:rPr lang="cs-CZ" sz="5000">
                <a:solidFill>
                  <a:srgbClr val="ccecff"/>
                </a:solidFill>
                <a:latin typeface="Arial"/>
              </a:rPr>
              <a:t>Hlavní doporučení</a:t>
            </a:r>
            <a:endParaRPr/>
          </a:p>
        </p:txBody>
      </p:sp>
    </p:spTree>
  </p:cSld>
  <p:timing>
    <p:tnLst>
      <p:par>
        <p:cTn dur="indefinite" id="477" nodeType="tmRoot" restart="never">
          <p:childTnLst>
            <p:seq>
              <p:cTn dur="indefinite" id="478" nodeType="mainSeq">
                <p:childTnLst>
                  <p:par>
                    <p:cTn fill="hold" id="479">
                      <p:stCondLst>
                        <p:cond delay="indefinite"/>
                      </p:stCondLst>
                      <p:childTnLst>
                        <p:par>
                          <p:cTn fill="hold" id="480">
                            <p:stCondLst>
                              <p:cond delay="0"/>
                            </p:stCondLst>
                            <p:childTnLst>
                              <p:par>
                                <p:cTn fill="hold" id="481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7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750" id="483"/>
                                        <p:tgtEl>
                                          <p:spTgt spid="397">
                                            <p:txEl>
                                              <p:pRg end="7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4">
                            <p:stCondLst>
                              <p:cond delay="1250"/>
                            </p:stCondLst>
                            <p:childTnLst>
                              <p:par>
                                <p:cTn fill="hold" id="485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135" st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750" id="487"/>
                                        <p:tgtEl>
                                          <p:spTgt spid="397">
                                            <p:txEl>
                                              <p:pRg end="135" st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8">
                            <p:stCondLst>
                              <p:cond delay="2500"/>
                            </p:stCondLst>
                            <p:childTnLst>
                              <p:par>
                                <p:cTn fill="hold" id="489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221" st="1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750" id="491"/>
                                        <p:tgtEl>
                                          <p:spTgt spid="397">
                                            <p:txEl>
                                              <p:pRg end="221" st="1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2">
                            <p:stCondLst>
                              <p:cond delay="3750"/>
                            </p:stCondLst>
                            <p:childTnLst>
                              <p:par>
                                <p:cTn fill="hold" id="493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288" st="2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750" id="495"/>
                                        <p:tgtEl>
                                          <p:spTgt spid="397">
                                            <p:txEl>
                                              <p:pRg end="288" st="2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6">
                            <p:stCondLst>
                              <p:cond delay="5000"/>
                            </p:stCondLst>
                            <p:childTnLst>
                              <p:par>
                                <p:cTn fill="hold" id="497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344" st="2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750" id="499"/>
                                        <p:tgtEl>
                                          <p:spTgt spid="397">
                                            <p:txEl>
                                              <p:pRg end="344" st="2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0">
                            <p:stCondLst>
                              <p:cond delay="6250"/>
                            </p:stCondLst>
                            <p:childTnLst>
                              <p:par>
                                <p:cTn fill="hold" id="501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459" st="3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750" id="503"/>
                                        <p:tgtEl>
                                          <p:spTgt spid="397">
                                            <p:txEl>
                                              <p:pRg end="459" st="3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TextShape 1"/>
          <p:cNvSpPr txBox="1"/>
          <p:nvPr/>
        </p:nvSpPr>
        <p:spPr>
          <a:xfrm>
            <a:off x="467640" y="2853000"/>
            <a:ext cx="8229240" cy="1139400"/>
          </a:xfrm>
          <a:prstGeom prst="rect">
            <a:avLst/>
          </a:prstGeom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ccecff"/>
                </a:solidFill>
                <a:latin typeface="Arial"/>
              </a:rPr>
              <a:t>Otevřete.cz</a:t>
            </a:r>
            <a:r>
              <a:rPr lang="cs-CZ" sz="4400">
                <a:solidFill>
                  <a:srgbClr val="ccecff"/>
                </a:solidFill>
                <a:latin typeface="Arial"/>
              </a:rPr>
              <a:t>
</a:t>
            </a:r>
            <a:r>
              <a:rPr lang="cs-CZ" sz="2800">
                <a:solidFill>
                  <a:srgbClr val="ccecff"/>
                </a:solidFill>
                <a:latin typeface="Arial"/>
              </a:rPr>
              <a:t>projekt </a:t>
            </a:r>
            <a:r>
              <a:rPr lang="cs-CZ" sz="2800">
                <a:solidFill>
                  <a:srgbClr val="ccecff"/>
                </a:solidFill>
                <a:latin typeface="Arial"/>
              </a:rPr>
              <a:t>
</a:t>
            </a:r>
            <a:r>
              <a:rPr lang="cs-CZ" sz="2800">
                <a:solidFill>
                  <a:srgbClr val="ccecff"/>
                </a:solidFill>
                <a:latin typeface="Arial"/>
              </a:rPr>
              <a:t>Otevřené společnosti o.p.s.</a:t>
            </a: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179640" y="-17640"/>
            <a:ext cx="8569080" cy="1296720"/>
          </a:xfrm>
          <a:prstGeom prst="rect">
            <a:avLst/>
          </a:prstGeom>
        </p:spPr>
        <p:txBody>
          <a:bodyPr anchor="ctr" anchorCtr="1"/>
          <a:p>
            <a:pPr>
              <a:lnSpc>
                <a:spcPct val="100000"/>
              </a:lnSpc>
            </a:pPr>
            <a:r>
              <a:rPr lang="cs-CZ" sz="4000">
                <a:solidFill>
                  <a:srgbClr val="ccecff"/>
                </a:solidFill>
                <a:latin typeface="Arial"/>
              </a:rPr>
              <a:t>Poradna na webu (dotazy)</a:t>
            </a:r>
            <a:endParaRPr/>
          </a:p>
        </p:txBody>
      </p:sp>
      <p:pic>
        <p:nvPicPr>
          <p:cNvPr descr="" id="401" name="Obrázek 2"/>
          <p:cNvPicPr/>
          <p:nvPr/>
        </p:nvPicPr>
        <p:blipFill>
          <a:blip r:embed="rId1"/>
          <a:stretch>
            <a:fillRect/>
          </a:stretch>
        </p:blipFill>
        <p:spPr>
          <a:xfrm>
            <a:off x="104400" y="1154160"/>
            <a:ext cx="8665920" cy="5586840"/>
          </a:xfrm>
          <a:prstGeom prst="rect">
            <a:avLst/>
          </a:prstGeom>
          <a:ln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141480" y="-114840"/>
            <a:ext cx="8569080" cy="1296720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p>
            <a:pPr>
              <a:lnSpc>
                <a:spcPct val="100000"/>
              </a:lnSpc>
            </a:pPr>
            <a:r>
              <a:rPr lang="cs-CZ" sz="4000">
                <a:solidFill>
                  <a:srgbClr val="ccecff"/>
                </a:solidFill>
                <a:latin typeface="Arial"/>
              </a:rPr>
              <a:t>Poradna na webu </a:t>
            </a:r>
            <a:endParaRPr/>
          </a:p>
          <a:p>
            <a:pPr>
              <a:lnSpc>
                <a:spcPct val="100000"/>
              </a:lnSpc>
            </a:pPr>
            <a:r>
              <a:rPr lang="cs-CZ" sz="2800">
                <a:solidFill>
                  <a:srgbClr val="ccecff"/>
                </a:solidFill>
                <a:latin typeface="Arial"/>
              </a:rPr>
              <a:t>(detail dotazu a odpovědi)</a:t>
            </a:r>
            <a:endParaRPr/>
          </a:p>
        </p:txBody>
      </p:sp>
      <p:pic>
        <p:nvPicPr>
          <p:cNvPr descr="" id="403" name="Obrázek 2"/>
          <p:cNvPicPr/>
          <p:nvPr/>
        </p:nvPicPr>
        <p:blipFill>
          <a:blip r:embed="rId1"/>
          <a:stretch>
            <a:fillRect/>
          </a:stretch>
        </p:blipFill>
        <p:spPr>
          <a:xfrm>
            <a:off x="141480" y="1207440"/>
            <a:ext cx="8843400" cy="546156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0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788000" y="1556640"/>
            <a:ext cx="4279680" cy="4498560"/>
          </a:xfrm>
          <a:prstGeom prst="rect">
            <a:avLst/>
          </a:prstGeom>
          <a:ln>
            <a:noFill/>
          </a:ln>
        </p:spPr>
      </p:pic>
      <p:sp>
        <p:nvSpPr>
          <p:cNvPr id="405" name="CustomShape 1"/>
          <p:cNvSpPr/>
          <p:nvPr/>
        </p:nvSpPr>
        <p:spPr>
          <a:xfrm>
            <a:off x="5508000" y="1123560"/>
            <a:ext cx="4062960" cy="4561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cs-CZ" sz="2400">
                <a:solidFill>
                  <a:srgbClr val="ffffff"/>
                </a:solidFill>
                <a:latin typeface="Arial"/>
              </a:rPr>
              <a:t>Smaltované cedule</a:t>
            </a:r>
            <a:endParaRPr/>
          </a:p>
        </p:txBody>
      </p:sp>
      <p:sp>
        <p:nvSpPr>
          <p:cNvPr id="406" name="CustomShape 2"/>
          <p:cNvSpPr/>
          <p:nvPr/>
        </p:nvSpPr>
        <p:spPr>
          <a:xfrm>
            <a:off x="333360" y="263160"/>
            <a:ext cx="8486640" cy="639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cs-CZ" sz="3600">
                <a:solidFill>
                  <a:srgbClr val="ffffff"/>
                </a:solidFill>
                <a:latin typeface="Arial"/>
              </a:rPr>
              <a:t>Soutěž Otevřeno x Zavřeno 2003 - 2014</a:t>
            </a:r>
            <a:endParaRPr/>
          </a:p>
        </p:txBody>
      </p:sp>
      <p:graphicFrame>
        <p:nvGraphicFramePr>
          <p:cNvPr id="407" name="Graf 5"/>
          <p:cNvGraphicFramePr/>
          <p:nvPr/>
        </p:nvGraphicFramePr>
        <p:xfrm>
          <a:off x="74520" y="1556640"/>
          <a:ext cx="4680000" cy="449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0" y="1340640"/>
            <a:ext cx="9143640" cy="5517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3200">
                <a:solidFill>
                  <a:srgbClr val="ff7a01"/>
                </a:solidFill>
                <a:latin typeface="Arial"/>
              </a:rPr>
              <a:t>Z hlediska šíření informací</a:t>
            </a:r>
            <a:endParaRPr/>
          </a:p>
          <a:p>
            <a:pPr lvl="1"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2800">
                <a:solidFill>
                  <a:srgbClr val="ffffff"/>
                </a:solidFill>
                <a:latin typeface="Arial"/>
              </a:rPr>
              <a:t>Radniční </a:t>
            </a:r>
            <a:r>
              <a:rPr lang="cs-CZ" sz="2800">
                <a:solidFill>
                  <a:srgbClr val="ffc000"/>
                </a:solidFill>
                <a:latin typeface="Arial"/>
              </a:rPr>
              <a:t>periodikum</a:t>
            </a:r>
            <a:r>
              <a:rPr lang="cs-CZ" sz="2800">
                <a:solidFill>
                  <a:srgbClr val="ffffff"/>
                </a:solidFill>
                <a:latin typeface="Arial"/>
              </a:rPr>
              <a:t> objektivní a vyvážené</a:t>
            </a:r>
            <a:endParaRPr/>
          </a:p>
          <a:p>
            <a:pPr lvl="1"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2800">
                <a:solidFill>
                  <a:srgbClr val="ffffff"/>
                </a:solidFill>
                <a:latin typeface="Arial"/>
              </a:rPr>
              <a:t>Zpravodajství </a:t>
            </a:r>
            <a:r>
              <a:rPr lang="cs-CZ" sz="2800">
                <a:solidFill>
                  <a:srgbClr val="ffc000"/>
                </a:solidFill>
                <a:latin typeface="Arial"/>
              </a:rPr>
              <a:t>na webu</a:t>
            </a:r>
            <a:r>
              <a:rPr lang="cs-CZ" sz="2800">
                <a:solidFill>
                  <a:srgbClr val="ffffff"/>
                </a:solidFill>
                <a:latin typeface="Arial"/>
              </a:rPr>
              <a:t>, kabelová TV, </a:t>
            </a:r>
            <a:r>
              <a:rPr lang="cs-CZ" sz="2800">
                <a:solidFill>
                  <a:srgbClr val="ffc000"/>
                </a:solidFill>
                <a:latin typeface="Arial"/>
              </a:rPr>
              <a:t>kampaně</a:t>
            </a:r>
            <a:endParaRPr/>
          </a:p>
          <a:p>
            <a:pPr lvl="1"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2800">
                <a:solidFill>
                  <a:srgbClr val="ffffff"/>
                </a:solidFill>
                <a:latin typeface="Arial"/>
              </a:rPr>
              <a:t>Možnosti </a:t>
            </a:r>
            <a:r>
              <a:rPr lang="cs-CZ" sz="2800">
                <a:solidFill>
                  <a:srgbClr val="ffc000"/>
                </a:solidFill>
                <a:latin typeface="Arial"/>
              </a:rPr>
              <a:t>oznamovatelů</a:t>
            </a:r>
            <a:r>
              <a:rPr lang="cs-CZ" sz="2800">
                <a:solidFill>
                  <a:srgbClr val="ffffff"/>
                </a:solidFill>
                <a:latin typeface="Arial"/>
              </a:rPr>
              <a:t> (whistleblowerů)</a:t>
            </a:r>
            <a:endParaRPr/>
          </a:p>
          <a:p>
            <a:pPr lvl="1"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2800">
                <a:solidFill>
                  <a:srgbClr val="ffffff"/>
                </a:solidFill>
                <a:latin typeface="Arial"/>
              </a:rPr>
              <a:t>Systém </a:t>
            </a:r>
            <a:r>
              <a:rPr lang="cs-CZ" sz="2800">
                <a:solidFill>
                  <a:srgbClr val="ffc000"/>
                </a:solidFill>
                <a:latin typeface="Arial"/>
              </a:rPr>
              <a:t>stížností a podnětů </a:t>
            </a:r>
            <a:r>
              <a:rPr lang="cs-CZ" sz="2800">
                <a:solidFill>
                  <a:srgbClr val="ffffff"/>
                </a:solidFill>
                <a:latin typeface="Arial"/>
              </a:rPr>
              <a:t>(petice a stížnosti)</a:t>
            </a:r>
            <a:endParaRPr/>
          </a:p>
          <a:p>
            <a:pPr lvl="1"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2800">
                <a:solidFill>
                  <a:srgbClr val="ffffff"/>
                </a:solidFill>
                <a:latin typeface="Arial"/>
              </a:rPr>
              <a:t>„</a:t>
            </a:r>
            <a:r>
              <a:rPr lang="cs-CZ" sz="2800">
                <a:solidFill>
                  <a:srgbClr val="ffc000"/>
                </a:solidFill>
                <a:latin typeface="Arial"/>
              </a:rPr>
              <a:t>Otázky a odpovědi</a:t>
            </a:r>
            <a:r>
              <a:rPr lang="cs-CZ" sz="2800">
                <a:solidFill>
                  <a:srgbClr val="ffffff"/>
                </a:solidFill>
                <a:latin typeface="Arial"/>
              </a:rPr>
              <a:t>“ (Umožnit volnou diskusi občanů k činnosti radnice)</a:t>
            </a:r>
            <a:endParaRPr/>
          </a:p>
          <a:p>
            <a:pPr lvl="1"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2800">
                <a:solidFill>
                  <a:srgbClr val="ffc000"/>
                </a:solidFill>
                <a:latin typeface="Arial"/>
              </a:rPr>
              <a:t>Zpětná vazba </a:t>
            </a:r>
            <a:r>
              <a:rPr lang="cs-CZ" sz="2800">
                <a:solidFill>
                  <a:srgbClr val="ffffff"/>
                </a:solidFill>
                <a:latin typeface="Arial"/>
              </a:rPr>
              <a:t>- u připravovaných projektů (např. v Akčním plánu) u jednotlivých opatření nabídnout možnost připomínky či podnětu, směřující k odpovědnému pracovníkovi. </a:t>
            </a:r>
            <a:endParaRPr/>
          </a:p>
          <a:p>
            <a:endParaRPr/>
          </a:p>
        </p:txBody>
      </p:sp>
      <p:sp>
        <p:nvSpPr>
          <p:cNvPr id="301" name="TextShape 2"/>
          <p:cNvSpPr txBox="1"/>
          <p:nvPr/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ccecff"/>
                </a:solidFill>
                <a:latin typeface="Arial"/>
              </a:rPr>
              <a:t>Nejlepší způsoby otevřenosti</a:t>
            </a:r>
            <a:endParaRPr/>
          </a:p>
        </p:txBody>
      </p:sp>
    </p:spTree>
  </p:cSld>
  <p:timing>
    <p:tnLst>
      <p:par>
        <p:cTn dur="indefinite" id="67" nodeType="tmRoot" restart="never">
          <p:childTnLst>
            <p:seq>
              <p:cTn dur="indefinite" id="68" nodeType="mainSeq">
                <p:childTnLst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id="71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2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73"/>
                                        <p:tgtEl>
                                          <p:spTgt spid="300">
                                            <p:txEl>
                                              <p:pRg end="28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74"/>
                                        <p:tgtEl>
                                          <p:spTgt spid="300">
                                            <p:txEl>
                                              <p:pRg end="2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75"/>
                                        <p:tgtEl>
                                          <p:spTgt spid="300">
                                            <p:txEl>
                                              <p:pRg end="28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>
                            <p:stCondLst>
                              <p:cond delay="1000"/>
                            </p:stCondLst>
                            <p:childTnLst>
                              <p:par>
                                <p:cTn fill="hold" id="77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70" st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79"/>
                                        <p:tgtEl>
                                          <p:spTgt spid="300">
                                            <p:txEl>
                                              <p:pRg end="70" st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80"/>
                                        <p:tgtEl>
                                          <p:spTgt spid="300">
                                            <p:txEl>
                                              <p:pRg end="70" st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1"/>
                                        <p:tgtEl>
                                          <p:spTgt spid="300">
                                            <p:txEl>
                                              <p:pRg end="70" st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>
                            <p:stCondLst>
                              <p:cond delay="2000"/>
                            </p:stCondLst>
                            <p:childTnLst>
                              <p:par>
                                <p:cTn fill="hold" id="83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114" st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85"/>
                                        <p:tgtEl>
                                          <p:spTgt spid="300">
                                            <p:txEl>
                                              <p:pRg end="114" st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86"/>
                                        <p:tgtEl>
                                          <p:spTgt spid="300">
                                            <p:txEl>
                                              <p:pRg end="114" st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87"/>
                                        <p:tgtEl>
                                          <p:spTgt spid="300">
                                            <p:txEl>
                                              <p:pRg end="114" st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>
                            <p:stCondLst>
                              <p:cond delay="3000"/>
                            </p:stCondLst>
                            <p:childTnLst>
                              <p:par>
                                <p:cTn fill="hold" id="89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153" st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91"/>
                                        <p:tgtEl>
                                          <p:spTgt spid="300">
                                            <p:txEl>
                                              <p:pRg end="153" st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92"/>
                                        <p:tgtEl>
                                          <p:spTgt spid="300">
                                            <p:txEl>
                                              <p:pRg end="153" st="1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3"/>
                                        <p:tgtEl>
                                          <p:spTgt spid="300">
                                            <p:txEl>
                                              <p:pRg end="153" st="1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>
                            <p:stCondLst>
                              <p:cond delay="4000"/>
                            </p:stCondLst>
                            <p:childTnLst>
                              <p:par>
                                <p:cTn fill="hold" id="95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201" st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97"/>
                                        <p:tgtEl>
                                          <p:spTgt spid="300">
                                            <p:txEl>
                                              <p:pRg end="201" st="1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98"/>
                                        <p:tgtEl>
                                          <p:spTgt spid="300">
                                            <p:txEl>
                                              <p:pRg end="201" st="1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99"/>
                                        <p:tgtEl>
                                          <p:spTgt spid="300">
                                            <p:txEl>
                                              <p:pRg end="201" st="1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>
                            <p:stCondLst>
                              <p:cond delay="5000"/>
                            </p:stCondLst>
                            <p:childTnLst>
                              <p:par>
                                <p:cTn fill="hold" id="101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272" st="2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103"/>
                                        <p:tgtEl>
                                          <p:spTgt spid="300">
                                            <p:txEl>
                                              <p:pRg end="272" st="2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04"/>
                                        <p:tgtEl>
                                          <p:spTgt spid="300">
                                            <p:txEl>
                                              <p:pRg end="272" st="20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05"/>
                                        <p:tgtEl>
                                          <p:spTgt spid="300">
                                            <p:txEl>
                                              <p:pRg end="272" st="20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>
                            <p:stCondLst>
                              <p:cond delay="6000"/>
                            </p:stCondLst>
                            <p:childTnLst>
                              <p:par>
                                <p:cTn fill="hold" id="107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440" st="2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109"/>
                                        <p:tgtEl>
                                          <p:spTgt spid="300">
                                            <p:txEl>
                                              <p:pRg end="440" st="2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10"/>
                                        <p:tgtEl>
                                          <p:spTgt spid="300">
                                            <p:txEl>
                                              <p:pRg end="440" st="2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11"/>
                                        <p:tgtEl>
                                          <p:spTgt spid="300">
                                            <p:txEl>
                                              <p:pRg end="440" st="2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cs-CZ" sz="4000">
                <a:solidFill>
                  <a:srgbClr val="ccecff"/>
                </a:solidFill>
                <a:latin typeface="Arial"/>
              </a:rPr>
              <a:t>On-line zveřejněné nominace se stavem ověření</a:t>
            </a:r>
            <a:endParaRPr/>
          </a:p>
        </p:txBody>
      </p:sp>
      <p:pic>
        <p:nvPicPr>
          <p:cNvPr descr="" id="409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79280" y="1484280"/>
            <a:ext cx="6802200" cy="554148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Shape 1"/>
          <p:cNvSpPr txBox="1"/>
          <p:nvPr/>
        </p:nvSpPr>
        <p:spPr>
          <a:xfrm>
            <a:off x="457200" y="277920"/>
            <a:ext cx="5843160" cy="1139400"/>
          </a:xfrm>
          <a:prstGeom prst="rect">
            <a:avLst/>
          </a:prstGeom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ccecff"/>
                </a:solidFill>
                <a:latin typeface="Arial"/>
              </a:rPr>
              <a:t>Hodnocení nominací</a:t>
            </a:r>
            <a:endParaRPr/>
          </a:p>
        </p:txBody>
      </p:sp>
      <p:sp>
        <p:nvSpPr>
          <p:cNvPr id="411" name="TextShape 2"/>
          <p:cNvSpPr txBox="1"/>
          <p:nvPr/>
        </p:nvSpPr>
        <p:spPr>
          <a:xfrm>
            <a:off x="457200" y="1600200"/>
            <a:ext cx="627516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2800">
                <a:solidFill>
                  <a:srgbClr val="ffffff"/>
                </a:solidFill>
                <a:latin typeface="Arial"/>
              </a:rPr>
              <a:t>Porota: deset známých nezávislých osobností (</a:t>
            </a:r>
            <a:r>
              <a:rPr i="1" lang="cs-CZ" sz="2800">
                <a:solidFill>
                  <a:srgbClr val="ffffff"/>
                </a:solidFill>
                <a:latin typeface="Arial"/>
              </a:rPr>
              <a:t>novináři, právníci, soudní znalci, informatici, radní úspěšných obcí atd.</a:t>
            </a:r>
            <a:r>
              <a:rPr lang="cs-CZ" sz="2800">
                <a:solidFill>
                  <a:srgbClr val="ffffff"/>
                </a:solidFill>
                <a:latin typeface="Arial"/>
              </a:rPr>
              <a:t>)</a:t>
            </a:r>
            <a:endParaRPr/>
          </a:p>
          <a:p>
            <a:pPr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2800">
                <a:solidFill>
                  <a:srgbClr val="ffffff"/>
                </a:solidFill>
                <a:latin typeface="Arial"/>
              </a:rPr>
              <a:t>Po ověření a zařazení nominací jim přidělí své bodové hodnocení</a:t>
            </a:r>
            <a:endParaRPr/>
          </a:p>
          <a:p>
            <a:pPr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2800">
                <a:solidFill>
                  <a:srgbClr val="ffffff"/>
                </a:solidFill>
                <a:latin typeface="Arial"/>
              </a:rPr>
              <a:t>Hlasování veřejnosti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412" name="Picture 5"/>
          <p:cNvPicPr/>
          <p:nvPr/>
        </p:nvPicPr>
        <p:blipFill>
          <a:blip r:embed="rId1"/>
          <a:stretch>
            <a:fillRect/>
          </a:stretch>
        </p:blipFill>
        <p:spPr>
          <a:xfrm rot="21255000">
            <a:off x="7722000" y="1257120"/>
            <a:ext cx="1244880" cy="1010880"/>
          </a:xfrm>
          <a:prstGeom prst="rect">
            <a:avLst/>
          </a:prstGeom>
          <a:ln>
            <a:noFill/>
          </a:ln>
        </p:spPr>
      </p:pic>
      <p:pic>
        <p:nvPicPr>
          <p:cNvPr descr="" id="413" name="Picture 13"/>
          <p:cNvPicPr/>
          <p:nvPr/>
        </p:nvPicPr>
        <p:blipFill>
          <a:blip r:embed="rId2"/>
          <a:stretch>
            <a:fillRect/>
          </a:stretch>
        </p:blipFill>
        <p:spPr>
          <a:xfrm rot="376200">
            <a:off x="8018280" y="5660640"/>
            <a:ext cx="837720" cy="1104480"/>
          </a:xfrm>
          <a:prstGeom prst="rect">
            <a:avLst/>
          </a:prstGeom>
          <a:ln>
            <a:noFill/>
          </a:ln>
        </p:spPr>
      </p:pic>
      <p:pic>
        <p:nvPicPr>
          <p:cNvPr descr="" id="414" name="Picture 14"/>
          <p:cNvPicPr/>
          <p:nvPr/>
        </p:nvPicPr>
        <p:blipFill>
          <a:blip r:embed="rId3"/>
          <a:stretch>
            <a:fillRect/>
          </a:stretch>
        </p:blipFill>
        <p:spPr>
          <a:xfrm rot="388800">
            <a:off x="7956360" y="2276280"/>
            <a:ext cx="980640" cy="1180800"/>
          </a:xfrm>
          <a:prstGeom prst="rect">
            <a:avLst/>
          </a:prstGeom>
          <a:ln>
            <a:noFill/>
          </a:ln>
        </p:spPr>
      </p:pic>
      <p:pic>
        <p:nvPicPr>
          <p:cNvPr descr="" id="415" name="Picture 9"/>
          <p:cNvPicPr/>
          <p:nvPr/>
        </p:nvPicPr>
        <p:blipFill>
          <a:blip r:embed="rId4"/>
          <a:stretch>
            <a:fillRect/>
          </a:stretch>
        </p:blipFill>
        <p:spPr>
          <a:xfrm rot="940800">
            <a:off x="7802280" y="3500280"/>
            <a:ext cx="1233000" cy="880560"/>
          </a:xfrm>
          <a:prstGeom prst="rect">
            <a:avLst/>
          </a:prstGeom>
          <a:ln>
            <a:noFill/>
          </a:ln>
        </p:spPr>
      </p:pic>
      <p:pic>
        <p:nvPicPr>
          <p:cNvPr descr="" id="416" name="Picture 15"/>
          <p:cNvPicPr/>
          <p:nvPr/>
        </p:nvPicPr>
        <p:blipFill>
          <a:blip r:embed="rId5"/>
          <a:stretch>
            <a:fillRect/>
          </a:stretch>
        </p:blipFill>
        <p:spPr>
          <a:xfrm rot="21091800">
            <a:off x="8027640" y="4365720"/>
            <a:ext cx="863280" cy="1269720"/>
          </a:xfrm>
          <a:prstGeom prst="rect">
            <a:avLst/>
          </a:prstGeom>
          <a:ln>
            <a:noFill/>
          </a:ln>
        </p:spPr>
      </p:pic>
      <p:pic>
        <p:nvPicPr>
          <p:cNvPr descr="" id="417" name="Picture 16"/>
          <p:cNvPicPr/>
          <p:nvPr/>
        </p:nvPicPr>
        <p:blipFill>
          <a:blip r:embed="rId6"/>
          <a:stretch>
            <a:fillRect/>
          </a:stretch>
        </p:blipFill>
        <p:spPr>
          <a:xfrm rot="193800">
            <a:off x="7046640" y="4506840"/>
            <a:ext cx="966600" cy="1201320"/>
          </a:xfrm>
          <a:prstGeom prst="rect">
            <a:avLst/>
          </a:prstGeom>
          <a:ln>
            <a:noFill/>
          </a:ln>
        </p:spPr>
      </p:pic>
      <p:pic>
        <p:nvPicPr>
          <p:cNvPr descr="" id="418" name="Picture 12"/>
          <p:cNvPicPr/>
          <p:nvPr/>
        </p:nvPicPr>
        <p:blipFill>
          <a:blip r:embed="rId7"/>
          <a:stretch>
            <a:fillRect/>
          </a:stretch>
        </p:blipFill>
        <p:spPr>
          <a:xfrm rot="21201600">
            <a:off x="7106040" y="5608440"/>
            <a:ext cx="847440" cy="1068120"/>
          </a:xfrm>
          <a:prstGeom prst="rect">
            <a:avLst/>
          </a:prstGeom>
          <a:ln>
            <a:noFill/>
          </a:ln>
        </p:spPr>
      </p:pic>
      <p:pic>
        <p:nvPicPr>
          <p:cNvPr descr="" id="419" name="Obrázek 1"/>
          <p:cNvPicPr/>
          <p:nvPr/>
        </p:nvPicPr>
        <p:blipFill>
          <a:blip r:embed="rId8"/>
          <a:stretch>
            <a:fillRect/>
          </a:stretch>
        </p:blipFill>
        <p:spPr>
          <a:xfrm rot="243000">
            <a:off x="6926760" y="1028880"/>
            <a:ext cx="965160" cy="1151280"/>
          </a:xfrm>
          <a:prstGeom prst="rect">
            <a:avLst/>
          </a:prstGeom>
          <a:ln>
            <a:noFill/>
          </a:ln>
        </p:spPr>
      </p:pic>
      <p:pic>
        <p:nvPicPr>
          <p:cNvPr descr="" id="420" name="Obrázek 2"/>
          <p:cNvPicPr/>
          <p:nvPr/>
        </p:nvPicPr>
        <p:blipFill>
          <a:blip r:embed="rId9"/>
          <a:stretch>
            <a:fillRect/>
          </a:stretch>
        </p:blipFill>
        <p:spPr>
          <a:xfrm rot="21052200">
            <a:off x="6975000" y="3249360"/>
            <a:ext cx="859680" cy="1249560"/>
          </a:xfrm>
          <a:prstGeom prst="rect">
            <a:avLst/>
          </a:prstGeom>
          <a:ln>
            <a:noFill/>
          </a:ln>
        </p:spPr>
      </p:pic>
      <p:pic>
        <p:nvPicPr>
          <p:cNvPr descr="" id="421" name="Obrázek 3"/>
          <p:cNvPicPr/>
          <p:nvPr/>
        </p:nvPicPr>
        <p:blipFill>
          <a:blip r:embed="rId10"/>
          <a:stretch>
            <a:fillRect/>
          </a:stretch>
        </p:blipFill>
        <p:spPr>
          <a:xfrm rot="21186000">
            <a:off x="6848640" y="2144160"/>
            <a:ext cx="1066320" cy="1224720"/>
          </a:xfrm>
          <a:prstGeom prst="rect">
            <a:avLst/>
          </a:prstGeom>
          <a:ln>
            <a:noFill/>
          </a:ln>
        </p:spPr>
      </p:pic>
      <p:pic>
        <p:nvPicPr>
          <p:cNvPr descr="" id="422" name="Obrázek 4"/>
          <p:cNvPicPr/>
          <p:nvPr/>
        </p:nvPicPr>
        <p:blipFill>
          <a:blip r:embed="rId11"/>
          <a:stretch>
            <a:fillRect/>
          </a:stretch>
        </p:blipFill>
        <p:spPr>
          <a:xfrm>
            <a:off x="539640" y="4941000"/>
            <a:ext cx="6048360" cy="1955880"/>
          </a:xfrm>
          <a:prstGeom prst="rect">
            <a:avLst/>
          </a:prstGeom>
          <a:ln>
            <a:noFill/>
          </a:ln>
        </p:spPr>
      </p:pic>
      <p:sp>
        <p:nvSpPr>
          <p:cNvPr id="423" name="CustomShape 3"/>
          <p:cNvSpPr/>
          <p:nvPr/>
        </p:nvSpPr>
        <p:spPr>
          <a:xfrm rot="3598800">
            <a:off x="4222800" y="4919040"/>
            <a:ext cx="865800" cy="3582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d8603"/>
          </a:solidFill>
          <a:ln w="25560">
            <a:solidFill>
              <a:srgbClr val="007171"/>
            </a:solidFill>
            <a:round/>
          </a:ln>
        </p:spPr>
      </p:sp>
    </p:spTree>
  </p:cSld>
  <p:timing>
    <p:tnLst>
      <p:par>
        <p:cTn dur="indefinite" id="504" nodeType="tmRoot" restart="never">
          <p:childTnLst>
            <p:seq>
              <p:cTn dur="indefinite" id="505" nodeType="mainSeq">
                <p:childTnLst>
                  <p:par>
                    <p:cTn fill="hold" id="506" nodeType="clickEffect">
                      <p:stCondLst>
                        <p:cond delay="0"/>
                      </p:stCondLst>
                      <p:childTnLst>
                        <p:par>
                          <p:cTn fill="hold" id="507" nodeType="after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50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12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2000" id="510"/>
                                        <p:tgtEl>
                                          <p:spTgt spid="411">
                                            <p:txEl>
                                              <p:pRg end="12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1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fill="hold" id="51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184" st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2000" id="514"/>
                                        <p:tgtEl>
                                          <p:spTgt spid="411">
                                            <p:txEl>
                                              <p:pRg end="184" st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5">
                            <p:stCondLst>
                              <p:cond delay="4000"/>
                            </p:stCondLst>
                            <p:childTnLst>
                              <p:par>
                                <p:cTn fill="hold" id="5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205" st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2000" id="518"/>
                                        <p:tgtEl>
                                          <p:spTgt spid="411">
                                            <p:txEl>
                                              <p:pRg end="205" st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9" nodeType="withEffect" presetClass="entr" presetID="8" presetSubtype="3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dur="2000" id="521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2">
                            <p:stCondLst>
                              <p:cond delay="6500"/>
                            </p:stCondLst>
                            <p:childTnLst>
                              <p:par>
                                <p:cTn fill="hold" id="523" nodeType="after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dur="1000" id="525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6">
                            <p:stCondLst>
                              <p:cond delay="7500"/>
                            </p:stCondLst>
                            <p:childTnLst>
                              <p:par>
                                <p:cTn fill="hold" id="527" nodeType="after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dur="2000" id="529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0" nodeType="with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dur="1000" id="532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3">
                            <p:stCondLst>
                              <p:cond delay="9500"/>
                            </p:stCondLst>
                            <p:childTnLst>
                              <p:par>
                                <p:cTn fill="hold" id="534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out">
                                      <p:cBhvr additive="repl">
                                        <p:cTn dur="2000" id="536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7" nodeType="with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dur="1000" id="539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0" nodeType="with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dur="1000" id="542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3" nodeType="afterEffect">
                            <p:stCondLst>
                              <p:cond delay="11500"/>
                            </p:stCondLst>
                            <p:childTnLst>
                              <p:par>
                                <p:cTn fill="hold" id="544" nodeType="after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dur="1000" id="546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7" nodeType="with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dur="1000" id="549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0" nodeType="with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 additive="repl">
                                        <p:cTn dur="1000" id="552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3">
                            <p:stCondLst>
                              <p:cond delay="12500"/>
                            </p:stCondLst>
                            <p:childTnLst>
                              <p:par>
                                <p:cTn fill="hold" id="55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556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7">
                            <p:stCondLst>
                              <p:cond delay="13500"/>
                            </p:stCondLst>
                            <p:childTnLst>
                              <p:par>
                                <p:cTn fill="hold" id="558" nodeType="afterEffect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56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561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62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2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33360" y="1317600"/>
            <a:ext cx="2987280" cy="2239560"/>
          </a:xfrm>
          <a:prstGeom prst="rect">
            <a:avLst/>
          </a:prstGeom>
          <a:ln>
            <a:noFill/>
          </a:ln>
        </p:spPr>
      </p:pic>
      <p:pic>
        <p:nvPicPr>
          <p:cNvPr descr="" id="42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05720" y="1317600"/>
            <a:ext cx="2042640" cy="2231640"/>
          </a:xfrm>
          <a:prstGeom prst="rect">
            <a:avLst/>
          </a:prstGeom>
          <a:ln>
            <a:noFill/>
          </a:ln>
        </p:spPr>
      </p:pic>
      <p:pic>
        <p:nvPicPr>
          <p:cNvPr descr="" id="42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321000" y="1317600"/>
            <a:ext cx="3384360" cy="2255400"/>
          </a:xfrm>
          <a:prstGeom prst="rect">
            <a:avLst/>
          </a:prstGeom>
          <a:ln>
            <a:noFill/>
          </a:ln>
        </p:spPr>
      </p:pic>
      <p:pic>
        <p:nvPicPr>
          <p:cNvPr descr="" id="427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-34920" y="3981600"/>
            <a:ext cx="3382560" cy="2255400"/>
          </a:xfrm>
          <a:prstGeom prst="rect">
            <a:avLst/>
          </a:prstGeom>
          <a:ln>
            <a:noFill/>
          </a:ln>
        </p:spPr>
      </p:pic>
      <p:pic>
        <p:nvPicPr>
          <p:cNvPr descr="" id="428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6227640" y="3981600"/>
            <a:ext cx="2952360" cy="2234880"/>
          </a:xfrm>
          <a:prstGeom prst="rect">
            <a:avLst/>
          </a:prstGeom>
          <a:ln>
            <a:noFill/>
          </a:ln>
        </p:spPr>
      </p:pic>
      <p:sp>
        <p:nvSpPr>
          <p:cNvPr id="429" name="CustomShape 1"/>
          <p:cNvSpPr/>
          <p:nvPr/>
        </p:nvSpPr>
        <p:spPr>
          <a:xfrm>
            <a:off x="333360" y="263160"/>
            <a:ext cx="8486640" cy="6390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cs-CZ" sz="3600">
                <a:solidFill>
                  <a:srgbClr val="ffffff"/>
                </a:solidFill>
                <a:latin typeface="Arial"/>
              </a:rPr>
              <a:t>Soutěž Otevřeno x Zavřeno 2003 - 2014</a:t>
            </a:r>
            <a:endParaRPr/>
          </a:p>
        </p:txBody>
      </p:sp>
      <p:pic>
        <p:nvPicPr>
          <p:cNvPr descr="" id="430" name="Obrázek 3"/>
          <p:cNvPicPr/>
          <p:nvPr/>
        </p:nvPicPr>
        <p:blipFill>
          <a:blip r:embed="rId6"/>
          <a:stretch>
            <a:fillRect/>
          </a:stretch>
        </p:blipFill>
        <p:spPr>
          <a:xfrm>
            <a:off x="3348000" y="3981600"/>
            <a:ext cx="2879280" cy="2124360"/>
          </a:xfrm>
          <a:prstGeom prst="rect">
            <a:avLst/>
          </a:prstGeom>
          <a:ln>
            <a:noFill/>
          </a:ln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107640" y="-27000"/>
            <a:ext cx="9144720" cy="1139400"/>
          </a:xfrm>
          <a:prstGeom prst="rect">
            <a:avLst/>
          </a:prstGeom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ccecff"/>
                </a:solidFill>
                <a:latin typeface="Arial"/>
              </a:rPr>
              <a:t>audit informační otevřenosti</a:t>
            </a:r>
            <a:endParaRPr/>
          </a:p>
        </p:txBody>
      </p:sp>
      <p:sp>
        <p:nvSpPr>
          <p:cNvPr id="432" name="TextShape 2"/>
          <p:cNvSpPr txBox="1"/>
          <p:nvPr/>
        </p:nvSpPr>
        <p:spPr>
          <a:xfrm>
            <a:off x="6588360" y="3357000"/>
            <a:ext cx="2411280" cy="2592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2400">
                <a:solidFill>
                  <a:srgbClr val="ffffff"/>
                </a:solidFill>
                <a:latin typeface="Arial"/>
              </a:rPr>
              <a:t>Obsah webu</a:t>
            </a:r>
            <a:endParaRPr/>
          </a:p>
          <a:p>
            <a:pPr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2400">
                <a:solidFill>
                  <a:srgbClr val="ffffff"/>
                </a:solidFill>
                <a:latin typeface="Arial"/>
              </a:rPr>
              <a:t>Periodikum a komunikace</a:t>
            </a:r>
            <a:endParaRPr/>
          </a:p>
          <a:p>
            <a:pPr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2400">
                <a:solidFill>
                  <a:srgbClr val="ffffff"/>
                </a:solidFill>
                <a:latin typeface="Arial"/>
              </a:rPr>
              <a:t>Vyřizování žádostí</a:t>
            </a:r>
            <a:endParaRPr/>
          </a:p>
          <a:p>
            <a:pPr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2400">
                <a:solidFill>
                  <a:srgbClr val="ffffff"/>
                </a:solidFill>
                <a:latin typeface="Arial"/>
              </a:rPr>
              <a:t>Ad.</a:t>
            </a:r>
            <a:endParaRPr/>
          </a:p>
        </p:txBody>
      </p:sp>
      <p:pic>
        <p:nvPicPr>
          <p:cNvPr descr="" id="43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07640" y="1052640"/>
            <a:ext cx="3539520" cy="5012640"/>
          </a:xfrm>
          <a:prstGeom prst="rect">
            <a:avLst/>
          </a:prstGeom>
          <a:ln>
            <a:noFill/>
          </a:ln>
        </p:spPr>
      </p:pic>
      <p:pic>
        <p:nvPicPr>
          <p:cNvPr descr="" id="43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15640" y="1406160"/>
            <a:ext cx="3539520" cy="501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563" nodeType="tmRoot" restart="never">
          <p:childTnLst>
            <p:seq>
              <p:cTn dur="indefinite" id="564" nodeType="mainSeq">
                <p:childTnLst>
                  <p:par>
                    <p:cTn fill="hold" id="565">
                      <p:stCondLst>
                        <p:cond delay="indefinite"/>
                      </p:stCondLst>
                      <p:childTnLst>
                        <p:par>
                          <p:cTn fill="hold" id="566">
                            <p:stCondLst>
                              <p:cond delay="0"/>
                            </p:stCondLst>
                            <p:childTnLst>
                              <p:par>
                                <p:cTn fill="hold" id="567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dur="2000" id="569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0">
                            <p:stCondLst>
                              <p:cond delay="2000"/>
                            </p:stCondLst>
                            <p:childTnLst>
                              <p:par>
                                <p:cTn fill="hold" id="571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dur="2000" id="573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4">
                            <p:stCondLst>
                              <p:cond delay="4000"/>
                            </p:stCondLst>
                            <p:childTnLst>
                              <p:par>
                                <p:cTn fill="hold" id="575" nodeType="afterEffect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1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577"/>
                                        <p:tgtEl>
                                          <p:spTgt spid="432">
                                            <p:txEl>
                                              <p:pRg end="11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578"/>
                                        <p:tgtEl>
                                          <p:spTgt spid="432">
                                            <p:txEl>
                                              <p:pRg end="1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79"/>
                                        <p:tgtEl>
                                          <p:spTgt spid="432">
                                            <p:txEl>
                                              <p:pRg end="11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0">
                            <p:stCondLst>
                              <p:cond delay="5000"/>
                            </p:stCondLst>
                            <p:childTnLst>
                              <p:par>
                                <p:cTn fill="hold" id="581" nodeType="afterEffect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35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583"/>
                                        <p:tgtEl>
                                          <p:spTgt spid="432">
                                            <p:txEl>
                                              <p:pRg end="35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584"/>
                                        <p:tgtEl>
                                          <p:spTgt spid="432">
                                            <p:txEl>
                                              <p:pRg end="35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85"/>
                                        <p:tgtEl>
                                          <p:spTgt spid="432">
                                            <p:txEl>
                                              <p:pRg end="35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6">
                            <p:stCondLst>
                              <p:cond delay="6000"/>
                            </p:stCondLst>
                            <p:childTnLst>
                              <p:par>
                                <p:cTn fill="hold" id="587" nodeType="afterEffect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54" st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589"/>
                                        <p:tgtEl>
                                          <p:spTgt spid="432">
                                            <p:txEl>
                                              <p:pRg end="54" st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590"/>
                                        <p:tgtEl>
                                          <p:spTgt spid="432">
                                            <p:txEl>
                                              <p:pRg end="54" st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91"/>
                                        <p:tgtEl>
                                          <p:spTgt spid="432">
                                            <p:txEl>
                                              <p:pRg end="54" st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2">
                            <p:stCondLst>
                              <p:cond delay="7000"/>
                            </p:stCondLst>
                            <p:childTnLst>
                              <p:par>
                                <p:cTn fill="hold" id="593" nodeType="afterEffect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58" st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595"/>
                                        <p:tgtEl>
                                          <p:spTgt spid="432">
                                            <p:txEl>
                                              <p:pRg end="58" st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596"/>
                                        <p:tgtEl>
                                          <p:spTgt spid="432">
                                            <p:txEl>
                                              <p:pRg end="58" st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597"/>
                                        <p:tgtEl>
                                          <p:spTgt spid="432">
                                            <p:txEl>
                                              <p:pRg end="58" st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extShape 1"/>
          <p:cNvSpPr txBox="1"/>
          <p:nvPr/>
        </p:nvSpPr>
        <p:spPr>
          <a:xfrm>
            <a:off x="217080" y="1052640"/>
            <a:ext cx="3922920" cy="20160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cs-CZ" sz="3200">
                <a:solidFill>
                  <a:srgbClr val="ffffff"/>
                </a:solidFill>
                <a:latin typeface="Arial"/>
              </a:rPr>
              <a:t>Vyjádření zjištěných výsledků v auditu – tabulka a doporučení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436" name="Obrázek 3"/>
          <p:cNvPicPr/>
          <p:nvPr/>
        </p:nvPicPr>
        <p:blipFill>
          <a:blip r:embed="rId1"/>
          <a:srcRect b="152376" l="449904" r="583716" t="458993"/>
          <a:stretch>
            <a:fillRect/>
          </a:stretch>
        </p:blipFill>
        <p:spPr>
          <a:xfrm>
            <a:off x="4937400" y="908640"/>
            <a:ext cx="4065480" cy="5272920"/>
          </a:xfrm>
          <a:prstGeom prst="rect">
            <a:avLst/>
          </a:prstGeom>
          <a:ln>
            <a:noFill/>
          </a:ln>
        </p:spPr>
      </p:pic>
      <p:sp>
        <p:nvSpPr>
          <p:cNvPr id="437" name="TextShape 2"/>
          <p:cNvSpPr txBox="1"/>
          <p:nvPr/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lang="cs-CZ" sz="4400">
                <a:solidFill>
                  <a:srgbClr val="ccecff"/>
                </a:solidFill>
                <a:latin typeface="Arial"/>
              </a:rPr>
              <a:t>Povinně zveřejněné informace</a:t>
            </a:r>
            <a:r>
              <a:rPr lang="cs-CZ" sz="4400">
                <a:solidFill>
                  <a:srgbClr val="ccecff"/>
                </a:solidFill>
                <a:latin typeface="Arial"/>
              </a:rPr>
              <a:t>
</a:t>
            </a:r>
            <a:endParaRPr/>
          </a:p>
        </p:txBody>
      </p:sp>
      <p:pic>
        <p:nvPicPr>
          <p:cNvPr descr="" id="438" name="Obrázek 5"/>
          <p:cNvPicPr/>
          <p:nvPr/>
        </p:nvPicPr>
        <p:blipFill>
          <a:blip r:embed="rId2"/>
          <a:srcRect b="614778" l="579323" r="569082" t="1154285"/>
          <a:stretch>
            <a:fillRect/>
          </a:stretch>
        </p:blipFill>
        <p:spPr>
          <a:xfrm>
            <a:off x="179640" y="3461040"/>
            <a:ext cx="5616360" cy="3224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598" nodeType="tmRoot" restart="never">
          <p:childTnLst>
            <p:seq>
              <p:cTn dur="indefinite" id="599" nodeType="mainSeq">
                <p:childTnLst>
                  <p:par>
                    <p:cTn fill="hold" id="600">
                      <p:stCondLst>
                        <p:cond delay="indefinite"/>
                      </p:stCondLst>
                      <p:childTnLst>
                        <p:par>
                          <p:cTn fill="hold" id="601">
                            <p:stCondLst>
                              <p:cond delay="0"/>
                            </p:stCondLst>
                            <p:childTnLst>
                              <p:par>
                                <p:cTn fill="hold" id="602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dur="2000" id="604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5">
                            <p:stCondLst>
                              <p:cond delay="2000"/>
                            </p:stCondLst>
                            <p:childTnLst>
                              <p:par>
                                <p:cTn fill="hold" id="606" nodeType="after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 additive="repl">
                                        <p:cTn dur="2000" id="608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extShape 1"/>
          <p:cNvSpPr txBox="1"/>
          <p:nvPr/>
        </p:nvSpPr>
        <p:spPr>
          <a:xfrm>
            <a:off x="457200" y="1049400"/>
            <a:ext cx="8229240" cy="1139400"/>
          </a:xfrm>
          <a:prstGeom prst="rect">
            <a:avLst/>
          </a:prstGeom>
        </p:spPr>
        <p:txBody>
          <a:bodyPr anchor="ctr" anchorCtr="1"/>
          <a:p>
            <a:pPr>
              <a:lnSpc>
                <a:spcPct val="100000"/>
              </a:lnSpc>
            </a:pPr>
            <a:r>
              <a:rPr lang="cs-CZ" sz="4400">
                <a:solidFill>
                  <a:srgbClr val="ccecff"/>
                </a:solidFill>
                <a:latin typeface="Arial"/>
              </a:rPr>
              <a:t>Děkuji</a:t>
            </a:r>
            <a:endParaRPr/>
          </a:p>
        </p:txBody>
      </p:sp>
      <p:sp>
        <p:nvSpPr>
          <p:cNvPr id="440" name="TextShape 2"/>
          <p:cNvSpPr txBox="1"/>
          <p:nvPr/>
        </p:nvSpPr>
        <p:spPr>
          <a:xfrm>
            <a:off x="2411280" y="2039760"/>
            <a:ext cx="4038120" cy="6472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cs-CZ" sz="2800">
                <a:solidFill>
                  <a:srgbClr val="ffffff"/>
                </a:solidFill>
                <a:latin typeface="Arial"/>
              </a:rPr>
              <a:t>Oldřich Kužílek</a:t>
            </a:r>
            <a:endParaRPr/>
          </a:p>
        </p:txBody>
      </p:sp>
      <p:sp>
        <p:nvSpPr>
          <p:cNvPr id="441" name="CustomShape 3"/>
          <p:cNvSpPr/>
          <p:nvPr/>
        </p:nvSpPr>
        <p:spPr>
          <a:xfrm>
            <a:off x="-509760" y="2705040"/>
            <a:ext cx="9143640" cy="360"/>
          </a:xfrm>
          <a:prstGeom prst="rect">
            <a:avLst/>
          </a:prstGeom>
          <a:noFill/>
          <a:ln>
            <a:noFill/>
          </a:ln>
        </p:spPr>
      </p:sp>
      <p:sp>
        <p:nvSpPr>
          <p:cNvPr id="442" name="CustomShape 4"/>
          <p:cNvSpPr/>
          <p:nvPr/>
        </p:nvSpPr>
        <p:spPr>
          <a:xfrm>
            <a:off x="7081920" y="3827520"/>
            <a:ext cx="9143640" cy="360"/>
          </a:xfrm>
          <a:prstGeom prst="rect">
            <a:avLst/>
          </a:prstGeom>
          <a:noFill/>
          <a:ln>
            <a:noFill/>
          </a:ln>
        </p:spPr>
      </p:sp>
      <p:sp>
        <p:nvSpPr>
          <p:cNvPr id="443" name="CustomShape 5"/>
          <p:cNvSpPr/>
          <p:nvPr/>
        </p:nvSpPr>
        <p:spPr>
          <a:xfrm>
            <a:off x="3204000" y="5229360"/>
            <a:ext cx="2592000" cy="39528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cs-CZ" sz="2000">
                <a:solidFill>
                  <a:srgbClr val="ffffff"/>
                </a:solidFill>
                <a:latin typeface="Arial"/>
              </a:rPr>
              <a:t>kuzilek@otevrete.cz</a:t>
            </a:r>
            <a:endParaRPr/>
          </a:p>
        </p:txBody>
      </p:sp>
      <p:pic>
        <p:nvPicPr>
          <p:cNvPr descr="" id="44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933560" y="2514240"/>
            <a:ext cx="5168520" cy="1277640"/>
          </a:xfrm>
          <a:prstGeom prst="rect">
            <a:avLst/>
          </a:prstGeom>
          <a:ln>
            <a:noFill/>
          </a:ln>
        </p:spPr>
      </p:pic>
      <p:pic>
        <p:nvPicPr>
          <p:cNvPr descr="" id="44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400480" y="3975120"/>
            <a:ext cx="4635360" cy="1092240"/>
          </a:xfrm>
          <a:prstGeom prst="rect">
            <a:avLst/>
          </a:prstGeom>
          <a:ln>
            <a:solidFill>
              <a:srgbClr val="3465af"/>
            </a:solidFill>
          </a:ln>
        </p:spPr>
      </p:pic>
    </p:spTree>
  </p:cSld>
  <p:timing>
    <p:tnLst>
      <p:par>
        <p:cTn dur="indefinite" id="609" nodeType="tmRoot" restart="never">
          <p:childTnLst>
            <p:seq>
              <p:cTn dur="indefinite" id="610" nodeType="mainSeq">
                <p:childTnLst>
                  <p:par>
                    <p:cTn fill="hold" id="611" nodeType="clickEffect">
                      <p:stCondLst>
                        <p:cond delay="indefinite"/>
                      </p:stCondLst>
                      <p:childTnLst>
                        <p:par>
                          <p:cTn fill="hold" id="612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61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615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616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7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end="1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619"/>
                                        <p:tgtEl>
                                          <p:spTgt spid="440">
                                            <p:txEl>
                                              <p:pRg end="1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620"/>
                                        <p:tgtEl>
                                          <p:spTgt spid="440">
                                            <p:txEl>
                                              <p:pRg end="1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3000" fill="hold" id="623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3000" fill="hold" id="624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755640" y="2493000"/>
            <a:ext cx="7772040" cy="1361880"/>
          </a:xfrm>
          <a:prstGeom prst="rect">
            <a:avLst/>
          </a:prstGeom>
        </p:spPr>
        <p:txBody>
          <a:bodyPr anchorCtr="1"/>
          <a:p>
            <a:pPr>
              <a:lnSpc>
                <a:spcPct val="100000"/>
              </a:lnSpc>
            </a:pPr>
            <a:r>
              <a:rPr b="1" lang="cs-CZ" sz="4000">
                <a:solidFill>
                  <a:srgbClr val="ccecff"/>
                </a:solidFill>
                <a:latin typeface="Arial"/>
              </a:rPr>
              <a:t>podrobně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722160" y="1412640"/>
            <a:ext cx="7772040" cy="791640"/>
          </a:xfrm>
          <a:prstGeom prst="rect">
            <a:avLst/>
          </a:prstGeom>
        </p:spPr>
        <p:txBody>
          <a:bodyPr anchorCtr="1"/>
          <a:p>
            <a:pPr>
              <a:lnSpc>
                <a:spcPct val="100000"/>
              </a:lnSpc>
            </a:pPr>
            <a:r>
              <a:rPr b="1" lang="cs-CZ" sz="4000">
                <a:solidFill>
                  <a:srgbClr val="ccecff"/>
                </a:solidFill>
                <a:latin typeface="Arial"/>
              </a:rPr>
              <a:t>Základní informace</a:t>
            </a:r>
            <a:endParaRPr/>
          </a:p>
        </p:txBody>
      </p:sp>
      <p:sp>
        <p:nvSpPr>
          <p:cNvPr id="304" name="TextShape 2"/>
          <p:cNvSpPr txBox="1"/>
          <p:nvPr/>
        </p:nvSpPr>
        <p:spPr>
          <a:xfrm>
            <a:off x="1691640" y="2421000"/>
            <a:ext cx="5505480" cy="1499760"/>
          </a:xfrm>
          <a:prstGeom prst="rect">
            <a:avLst/>
          </a:prstGeom>
        </p:spPr>
        <p:txBody>
          <a:bodyPr anchor="b"/>
          <a:p>
            <a:r>
              <a:rPr lang="cs-CZ" sz="2800">
                <a:solidFill>
                  <a:srgbClr val="ffffff"/>
                </a:solidFill>
                <a:latin typeface="Arial"/>
              </a:rPr>
              <a:t>(povinné, struktura, kontakty ad.)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anchor="ctr" anchorCtr="1"/>
          <a:p>
            <a:pPr>
              <a:lnSpc>
                <a:spcPct val="100000"/>
              </a:lnSpc>
            </a:pPr>
            <a:r>
              <a:rPr lang="cs-CZ" sz="4400">
                <a:solidFill>
                  <a:srgbClr val="ccecff"/>
                </a:solidFill>
                <a:latin typeface="Arial"/>
              </a:rPr>
              <a:t>Povinně zveřejňované informace</a:t>
            </a:r>
            <a:endParaRPr/>
          </a:p>
        </p:txBody>
      </p:sp>
      <p:sp>
        <p:nvSpPr>
          <p:cNvPr id="30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3200">
                <a:solidFill>
                  <a:srgbClr val="ffffff"/>
                </a:solidFill>
                <a:latin typeface="Arial"/>
              </a:rPr>
              <a:t>§ 5 InfZ + další předpisy</a:t>
            </a:r>
            <a:endParaRPr/>
          </a:p>
          <a:p>
            <a:pPr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3200">
                <a:solidFill>
                  <a:srgbClr val="ffffff"/>
                </a:solidFill>
                <a:latin typeface="Arial"/>
              </a:rPr>
              <a:t>kdo jsem, co jsem, proč jsem, kde jsem, kdy je otevřeno, kolik stojím, kontakty…</a:t>
            </a:r>
            <a:endParaRPr/>
          </a:p>
          <a:p>
            <a:pPr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3200">
                <a:solidFill>
                  <a:srgbClr val="ffffff"/>
                </a:solidFill>
                <a:latin typeface="Arial"/>
              </a:rPr>
              <a:t>Zákon o obcích: záměr o nakládání s majetkem, jednání ZO, rozpočet, závěrečný účet, ÚP + změny, hodnocení… </a:t>
            </a:r>
            <a:endParaRPr/>
          </a:p>
        </p:txBody>
      </p:sp>
    </p:spTree>
  </p:cSld>
  <p:timing>
    <p:tnLst>
      <p:par>
        <p:cTn dur="indefinite" id="112" nodeType="tmRoot" restart="never">
          <p:childTnLst>
            <p:seq>
              <p:cTn dur="indefinite" id="113" nodeType="mainSeq">
                <p:childTnLst>
                  <p:par>
                    <p:cTn fill="hold" id="114">
                      <p:stCondLst>
                        <p:cond delay="indefinite"/>
                      </p:stCondLst>
                      <p:childTnLst>
                        <p:par>
                          <p:cTn fill="hold" id="115">
                            <p:stCondLst>
                              <p:cond delay="0"/>
                            </p:stCondLst>
                            <p:childTnLst>
                              <p:par>
                                <p:cTn fill="hold" id="116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2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118"/>
                                        <p:tgtEl>
                                          <p:spTgt spid="306">
                                            <p:txEl>
                                              <p:pRg end="26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19"/>
                                        <p:tgtEl>
                                          <p:spTgt spid="306">
                                            <p:txEl>
                                              <p:pRg end="2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20"/>
                                        <p:tgtEl>
                                          <p:spTgt spid="306">
                                            <p:txEl>
                                              <p:pRg end="26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>
                            <p:stCondLst>
                              <p:cond delay="1000"/>
                            </p:stCondLst>
                            <p:childTnLst>
                              <p:par>
                                <p:cTn fill="hold" id="122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07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124"/>
                                        <p:tgtEl>
                                          <p:spTgt spid="306">
                                            <p:txEl>
                                              <p:pRg end="107" st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25"/>
                                        <p:tgtEl>
                                          <p:spTgt spid="306">
                                            <p:txEl>
                                              <p:pRg end="107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26"/>
                                        <p:tgtEl>
                                          <p:spTgt spid="306">
                                            <p:txEl>
                                              <p:pRg end="107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7">
                            <p:stCondLst>
                              <p:cond delay="2000"/>
                            </p:stCondLst>
                            <p:childTnLst>
                              <p:par>
                                <p:cTn fill="hold" id="128" nodeType="afterEffect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215" st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id="130"/>
                                        <p:tgtEl>
                                          <p:spTgt spid="306">
                                            <p:txEl>
                                              <p:pRg end="215" st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31"/>
                                        <p:tgtEl>
                                          <p:spTgt spid="306">
                                            <p:txEl>
                                              <p:pRg end="215" st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32"/>
                                        <p:tgtEl>
                                          <p:spTgt spid="306">
                                            <p:txEl>
                                              <p:pRg end="215" st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107640" y="116640"/>
            <a:ext cx="8784720" cy="1142640"/>
          </a:xfrm>
          <a:prstGeom prst="rect">
            <a:avLst/>
          </a:prstGeom>
        </p:spPr>
        <p:txBody>
          <a:bodyPr anchor="ctr" anchorCtr="1"/>
          <a:p>
            <a:pPr algn="ctr">
              <a:lnSpc>
                <a:spcPct val="100000"/>
              </a:lnSpc>
            </a:pPr>
            <a:r>
              <a:rPr b="1" lang="cs-CZ" sz="4400">
                <a:solidFill>
                  <a:srgbClr val="ccecff"/>
                </a:solidFill>
                <a:latin typeface="Arial"/>
              </a:rPr>
              <a:t>Základní publikační schéma používané ve Velké Británii</a:t>
            </a:r>
            <a:endParaRPr/>
          </a:p>
        </p:txBody>
      </p:sp>
      <p:sp>
        <p:nvSpPr>
          <p:cNvPr id="308" name="TextShape 2"/>
          <p:cNvSpPr txBox="1"/>
          <p:nvPr/>
        </p:nvSpPr>
        <p:spPr>
          <a:xfrm>
            <a:off x="107640" y="1412640"/>
            <a:ext cx="8784720" cy="52563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25000"/>
              <a:buFont typeface="Courier New"/>
              <a:buChar char="o"/>
            </a:pPr>
            <a:r>
              <a:rPr lang="cs-CZ" sz="2400">
                <a:solidFill>
                  <a:srgbClr val="fd8603"/>
                </a:solidFill>
                <a:latin typeface="Arial"/>
              </a:rPr>
              <a:t> </a:t>
            </a:r>
            <a:r>
              <a:rPr b="1" lang="cs-CZ" sz="2400">
                <a:solidFill>
                  <a:srgbClr val="fd8603"/>
                </a:solidFill>
                <a:latin typeface="Arial"/>
              </a:rPr>
              <a:t>Kdo jsme a co děláme</a:t>
            </a:r>
            <a:endParaRPr/>
          </a:p>
          <a:p>
            <a:pPr>
              <a:lnSpc>
                <a:spcPct val="100000"/>
              </a:lnSpc>
            </a:pPr>
            <a:r>
              <a:rPr lang="cs-CZ" sz="1600">
                <a:solidFill>
                  <a:srgbClr val="ffffff"/>
                </a:solidFill>
                <a:latin typeface="Arial"/>
              </a:rPr>
              <a:t>Organizační informace, sídlo a kontakty, ústavní a právní dohled.</a:t>
            </a:r>
            <a:endParaRPr/>
          </a:p>
          <a:p>
            <a:pPr>
              <a:lnSpc>
                <a:spcPct val="100000"/>
              </a:lnSpc>
            </a:pPr>
            <a:r>
              <a:rPr lang="cs-CZ" sz="1600">
                <a:solidFill>
                  <a:srgbClr val="ffffff"/>
                </a:solidFill>
                <a:latin typeface="Arial"/>
              </a:rPr>
              <a:t>Kolik a jak spotřebujeme prostředků.</a:t>
            </a:r>
            <a:endParaRPr/>
          </a:p>
          <a:p>
            <a:pPr>
              <a:lnSpc>
                <a:spcPct val="100000"/>
              </a:lnSpc>
            </a:pPr>
            <a:r>
              <a:rPr lang="cs-CZ" sz="1600">
                <a:solidFill>
                  <a:srgbClr val="ffffff"/>
                </a:solidFill>
                <a:latin typeface="Arial"/>
              </a:rPr>
              <a:t>Finanční informace o plánovaných a aktuálních příjmech a výdajích, tendrech, zakázkách a smlouvách.</a:t>
            </a:r>
            <a:endParaRPr/>
          </a:p>
          <a:p>
            <a:pPr>
              <a:lnSpc>
                <a:spcPct val="100000"/>
              </a:lnSpc>
              <a:buSzPct val="25000"/>
              <a:buFont typeface="Courier New"/>
              <a:buChar char="o"/>
            </a:pPr>
            <a:r>
              <a:rPr b="1" lang="cs-CZ" sz="2400">
                <a:solidFill>
                  <a:srgbClr val="fd8603"/>
                </a:solidFill>
                <a:latin typeface="Arial"/>
              </a:rPr>
              <a:t> </a:t>
            </a:r>
            <a:r>
              <a:rPr b="1" lang="cs-CZ" sz="2400">
                <a:solidFill>
                  <a:srgbClr val="fd8603"/>
                </a:solidFill>
                <a:latin typeface="Arial"/>
              </a:rPr>
              <a:t>Jaké máme priority a jak pracujeme</a:t>
            </a:r>
            <a:endParaRPr/>
          </a:p>
          <a:p>
            <a:pPr>
              <a:lnSpc>
                <a:spcPct val="100000"/>
              </a:lnSpc>
            </a:pPr>
            <a:r>
              <a:rPr lang="cs-CZ" sz="1600">
                <a:solidFill>
                  <a:srgbClr val="ffffff"/>
                </a:solidFill>
                <a:latin typeface="Arial"/>
              </a:rPr>
              <a:t>Strategie a plány, hodnocení, inspekční a kontrolní zprávy a posudky.</a:t>
            </a:r>
            <a:endParaRPr/>
          </a:p>
          <a:p>
            <a:pPr>
              <a:lnSpc>
                <a:spcPct val="100000"/>
              </a:lnSpc>
              <a:buSzPct val="25000"/>
              <a:buFont typeface="Courier New"/>
              <a:buChar char="o"/>
            </a:pPr>
            <a:r>
              <a:rPr b="1" lang="cs-CZ" sz="2400">
                <a:solidFill>
                  <a:srgbClr val="fd8603"/>
                </a:solidFill>
                <a:latin typeface="Arial"/>
              </a:rPr>
              <a:t> </a:t>
            </a:r>
            <a:r>
              <a:rPr b="1" lang="cs-CZ" sz="2400">
                <a:solidFill>
                  <a:srgbClr val="fd8603"/>
                </a:solidFill>
                <a:latin typeface="Arial"/>
              </a:rPr>
              <a:t>Jak rozhodujeme</a:t>
            </a:r>
            <a:endParaRPr/>
          </a:p>
          <a:p>
            <a:pPr>
              <a:lnSpc>
                <a:spcPct val="100000"/>
              </a:lnSpc>
            </a:pPr>
            <a:r>
              <a:rPr lang="cs-CZ" sz="1600">
                <a:solidFill>
                  <a:srgbClr val="ffffff"/>
                </a:solidFill>
                <a:latin typeface="Arial"/>
              </a:rPr>
              <a:t>Návrhy a rozhodnutí o postupech. Procesy přijímání rozhodnutí, vnitřní požadavky a procedury, konzultace.</a:t>
            </a:r>
            <a:endParaRPr/>
          </a:p>
          <a:p>
            <a:pPr>
              <a:lnSpc>
                <a:spcPct val="100000"/>
              </a:lnSpc>
            </a:pPr>
            <a:r>
              <a:rPr lang="cs-CZ" sz="1600">
                <a:solidFill>
                  <a:srgbClr val="ffffff"/>
                </a:solidFill>
                <a:latin typeface="Arial"/>
              </a:rPr>
              <a:t>Naše působnost a postupy.</a:t>
            </a:r>
            <a:endParaRPr/>
          </a:p>
          <a:p>
            <a:pPr>
              <a:lnSpc>
                <a:spcPct val="100000"/>
              </a:lnSpc>
            </a:pPr>
            <a:r>
              <a:rPr lang="cs-CZ" sz="1600">
                <a:solidFill>
                  <a:srgbClr val="ffffff"/>
                </a:solidFill>
                <a:latin typeface="Arial"/>
              </a:rPr>
              <a:t>Průběžně vytvářený přehled našich funkcí a kompetencí.</a:t>
            </a:r>
            <a:endParaRPr/>
          </a:p>
          <a:p>
            <a:pPr>
              <a:lnSpc>
                <a:spcPct val="100000"/>
              </a:lnSpc>
              <a:buSzPct val="25000"/>
              <a:buFont typeface="Courier New"/>
              <a:buChar char="o"/>
            </a:pPr>
            <a:r>
              <a:rPr b="1" lang="cs-CZ" sz="2400">
                <a:solidFill>
                  <a:srgbClr val="fd8603"/>
                </a:solidFill>
                <a:latin typeface="Arial"/>
              </a:rPr>
              <a:t> </a:t>
            </a:r>
            <a:r>
              <a:rPr b="1" lang="cs-CZ" sz="2400">
                <a:solidFill>
                  <a:srgbClr val="fd8603"/>
                </a:solidFill>
                <a:latin typeface="Arial"/>
              </a:rPr>
              <a:t>Seznamy a registry</a:t>
            </a:r>
            <a:endParaRPr/>
          </a:p>
          <a:p>
            <a:pPr>
              <a:lnSpc>
                <a:spcPct val="100000"/>
              </a:lnSpc>
            </a:pPr>
            <a:r>
              <a:rPr lang="cs-CZ" sz="1600">
                <a:solidFill>
                  <a:srgbClr val="ffffff"/>
                </a:solidFill>
                <a:latin typeface="Arial"/>
              </a:rPr>
              <a:t>Informace uchovávané v registrech na základě zákona a jiných seznamech vztahujících se k působnosti úřadu.</a:t>
            </a:r>
            <a:endParaRPr/>
          </a:p>
          <a:p>
            <a:pPr>
              <a:lnSpc>
                <a:spcPct val="100000"/>
              </a:lnSpc>
              <a:buSzPct val="25000"/>
              <a:buFont typeface="Courier New"/>
              <a:buChar char="o"/>
            </a:pPr>
            <a:r>
              <a:rPr b="1" lang="cs-CZ" sz="2400">
                <a:solidFill>
                  <a:srgbClr val="fd8603"/>
                </a:solidFill>
                <a:latin typeface="Arial"/>
              </a:rPr>
              <a:t> </a:t>
            </a:r>
            <a:r>
              <a:rPr b="1" lang="cs-CZ" sz="2400">
                <a:solidFill>
                  <a:srgbClr val="fd8603"/>
                </a:solidFill>
                <a:latin typeface="Arial"/>
              </a:rPr>
              <a:t>Služby, které nabízíme</a:t>
            </a:r>
            <a:endParaRPr/>
          </a:p>
          <a:p>
            <a:pPr>
              <a:lnSpc>
                <a:spcPct val="100000"/>
              </a:lnSpc>
            </a:pPr>
            <a:r>
              <a:rPr lang="cs-CZ" sz="1600">
                <a:solidFill>
                  <a:srgbClr val="ffffff"/>
                </a:solidFill>
                <a:latin typeface="Arial"/>
              </a:rPr>
              <a:t>Rady a návody, brožury a letáky, zprávy a výstupy ve sdělovacích prostředcích. Popis nabízených služeb.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133" nodeType="tmRoot" restart="never">
          <p:childTnLst>
            <p:seq>
              <p:cTn dur="indefinite" id="134" nodeType="mainSeq">
                <p:childTnLst>
                  <p:par>
                    <p:cTn fill="hold" id="135">
                      <p:stCondLst>
                        <p:cond delay="indefinite"/>
                      </p:stCondLst>
                      <p:childTnLst>
                        <p:par>
                          <p:cTn fill="hold" id="136">
                            <p:stCondLst>
                              <p:cond delay="0"/>
                            </p:stCondLst>
                            <p:childTnLst>
                              <p:par>
                                <p:cTn fill="hold" id="137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22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139"/>
                                        <p:tgtEl>
                                          <p:spTgt spid="308">
                                            <p:txEl>
                                              <p:pRg end="22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0">
                            <p:stCondLst>
                              <p:cond delay="1500"/>
                            </p:stCondLst>
                            <p:childTnLst>
                              <p:par>
                                <p:cTn fill="hold" id="141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88" st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143"/>
                                        <p:tgtEl>
                                          <p:spTgt spid="308">
                                            <p:txEl>
                                              <p:pRg end="88" st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4">
                            <p:stCondLst>
                              <p:cond delay="3000"/>
                            </p:stCondLst>
                            <p:childTnLst>
                              <p:par>
                                <p:cTn fill="hold" id="145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125" st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147"/>
                                        <p:tgtEl>
                                          <p:spTgt spid="308">
                                            <p:txEl>
                                              <p:pRg end="125" st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8">
                            <p:stCondLst>
                              <p:cond delay="4500"/>
                            </p:stCondLst>
                            <p:childTnLst>
                              <p:par>
                                <p:cTn fill="hold" id="149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225" st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151"/>
                                        <p:tgtEl>
                                          <p:spTgt spid="308">
                                            <p:txEl>
                                              <p:pRg end="225" st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2">
                            <p:stCondLst>
                              <p:cond delay="6000"/>
                            </p:stCondLst>
                            <p:childTnLst>
                              <p:par>
                                <p:cTn fill="hold" id="153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261" st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155"/>
                                        <p:tgtEl>
                                          <p:spTgt spid="308">
                                            <p:txEl>
                                              <p:pRg end="261" st="2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6">
                            <p:stCondLst>
                              <p:cond delay="7500"/>
                            </p:stCondLst>
                            <p:childTnLst>
                              <p:par>
                                <p:cTn fill="hold" id="157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331" st="2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159"/>
                                        <p:tgtEl>
                                          <p:spTgt spid="308">
                                            <p:txEl>
                                              <p:pRg end="331" st="2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0">
                            <p:stCondLst>
                              <p:cond delay="9000"/>
                            </p:stCondLst>
                            <p:childTnLst>
                              <p:par>
                                <p:cTn fill="hold" id="161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348" st="3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163"/>
                                        <p:tgtEl>
                                          <p:spTgt spid="308">
                                            <p:txEl>
                                              <p:pRg end="348" st="3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4">
                            <p:stCondLst>
                              <p:cond delay="10500"/>
                            </p:stCondLst>
                            <p:childTnLst>
                              <p:par>
                                <p:cTn fill="hold" id="165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454" st="3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167"/>
                                        <p:tgtEl>
                                          <p:spTgt spid="308">
                                            <p:txEl>
                                              <p:pRg end="454" st="3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8">
                            <p:stCondLst>
                              <p:cond delay="12000"/>
                            </p:stCondLst>
                            <p:childTnLst>
                              <p:par>
                                <p:cTn fill="hold" id="169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480" st="4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171"/>
                                        <p:tgtEl>
                                          <p:spTgt spid="308">
                                            <p:txEl>
                                              <p:pRg end="480" st="4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2">
                            <p:stCondLst>
                              <p:cond delay="13500"/>
                            </p:stCondLst>
                            <p:childTnLst>
                              <p:par>
                                <p:cTn fill="hold" id="173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535" st="4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175"/>
                                        <p:tgtEl>
                                          <p:spTgt spid="308">
                                            <p:txEl>
                                              <p:pRg end="535" st="4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6">
                            <p:stCondLst>
                              <p:cond delay="15000"/>
                            </p:stCondLst>
                            <p:childTnLst>
                              <p:par>
                                <p:cTn fill="hold" id="177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555" st="5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179"/>
                                        <p:tgtEl>
                                          <p:spTgt spid="308">
                                            <p:txEl>
                                              <p:pRg end="555" st="5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0">
                            <p:stCondLst>
                              <p:cond delay="16500"/>
                            </p:stCondLst>
                            <p:childTnLst>
                              <p:par>
                                <p:cTn fill="hold" id="181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662" st="5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183"/>
                                        <p:tgtEl>
                                          <p:spTgt spid="308">
                                            <p:txEl>
                                              <p:pRg end="662" st="5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4">
                            <p:stCondLst>
                              <p:cond delay="18000"/>
                            </p:stCondLst>
                            <p:childTnLst>
                              <p:par>
                                <p:cTn fill="hold" id="185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686" st="6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187"/>
                                        <p:tgtEl>
                                          <p:spTgt spid="308">
                                            <p:txEl>
                                              <p:pRg end="686" st="6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8">
                            <p:stCondLst>
                              <p:cond delay="19500"/>
                            </p:stCondLst>
                            <p:childTnLst>
                              <p:par>
                                <p:cTn fill="hold" id="189" nodeType="after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790" st="6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1000" id="191"/>
                                        <p:tgtEl>
                                          <p:spTgt spid="308">
                                            <p:txEl>
                                              <p:pRg end="790" st="6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826920" y="333360"/>
            <a:ext cx="6985080" cy="863280"/>
          </a:xfrm>
          <a:prstGeom prst="ellipse">
            <a:avLst/>
          </a:prstGeom>
          <a:solidFill>
            <a:srgbClr val="009999"/>
          </a:solidFill>
          <a:ln w="9360">
            <a:solidFill>
              <a:srgbClr val="ffffff"/>
            </a:solidFill>
            <a:round/>
          </a:ln>
        </p:spPr>
        <p:txBody>
          <a:bodyPr anchor="ctr" bIns="45000" lIns="90000" rIns="90000" tIns="45000" wrap="none"/>
          <a:p>
            <a:pPr algn="ctr">
              <a:lnSpc>
                <a:spcPct val="100000"/>
              </a:lnSpc>
            </a:pPr>
            <a:r>
              <a:rPr b="1" lang="cs-CZ" sz="2800">
                <a:solidFill>
                  <a:srgbClr val="ffffff"/>
                </a:solidFill>
                <a:latin typeface="Arial"/>
              </a:rPr>
              <a:t>Povinné informace dle Infozákona</a:t>
            </a:r>
            <a:endParaRPr/>
          </a:p>
        </p:txBody>
      </p:sp>
      <p:sp>
        <p:nvSpPr>
          <p:cNvPr id="310" name="CustomShape 2"/>
          <p:cNvSpPr/>
          <p:nvPr/>
        </p:nvSpPr>
        <p:spPr>
          <a:xfrm>
            <a:off x="3348000" y="3357720"/>
            <a:ext cx="2592000" cy="36648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311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179280" y="2276640"/>
            <a:ext cx="2311200" cy="2592000"/>
          </a:xfrm>
          <a:prstGeom prst="rect">
            <a:avLst/>
          </a:prstGeom>
          <a:ln>
            <a:noFill/>
          </a:ln>
        </p:spPr>
      </p:pic>
      <p:sp>
        <p:nvSpPr>
          <p:cNvPr id="312" name="CustomShape 3"/>
          <p:cNvSpPr/>
          <p:nvPr/>
        </p:nvSpPr>
        <p:spPr>
          <a:xfrm rot="275400">
            <a:off x="974520" y="2635560"/>
            <a:ext cx="870120" cy="516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cs-CZ" sz="2800">
                <a:solidFill>
                  <a:srgbClr val="ffffff"/>
                </a:solidFill>
                <a:latin typeface="Arial"/>
              </a:rPr>
              <a:t>web</a:t>
            </a:r>
            <a:endParaRPr/>
          </a:p>
        </p:txBody>
      </p:sp>
      <p:sp>
        <p:nvSpPr>
          <p:cNvPr id="313" name="CustomShape 4"/>
          <p:cNvSpPr/>
          <p:nvPr/>
        </p:nvSpPr>
        <p:spPr>
          <a:xfrm rot="7962000">
            <a:off x="683640" y="1556640"/>
            <a:ext cx="2303280" cy="574200"/>
          </a:xfrm>
          <a:prstGeom prst="rect">
            <a:avLst/>
          </a:prstGeom>
          <a:solidFill>
            <a:srgbClr val="ff6600"/>
          </a:solidFill>
          <a:ln w="9360">
            <a:solidFill>
              <a:srgbClr val="ffffff"/>
            </a:solidFill>
            <a:miter/>
          </a:ln>
        </p:spPr>
      </p:sp>
      <p:sp>
        <p:nvSpPr>
          <p:cNvPr id="314" name="CustomShape 5"/>
          <p:cNvSpPr/>
          <p:nvPr/>
        </p:nvSpPr>
        <p:spPr>
          <a:xfrm rot="20572200">
            <a:off x="2555640" y="1989000"/>
            <a:ext cx="1510920" cy="574200"/>
          </a:xfrm>
          <a:prstGeom prst="rect">
            <a:avLst/>
          </a:prstGeom>
          <a:solidFill>
            <a:srgbClr val="ff6600"/>
          </a:solidFill>
          <a:ln w="9360">
            <a:solidFill>
              <a:srgbClr val="ffffff"/>
            </a:solidFill>
            <a:miter/>
          </a:ln>
        </p:spPr>
      </p:sp>
      <p:sp>
        <p:nvSpPr>
          <p:cNvPr id="315" name="CustomShape 6"/>
          <p:cNvSpPr/>
          <p:nvPr/>
        </p:nvSpPr>
        <p:spPr>
          <a:xfrm>
            <a:off x="2484360" y="2924280"/>
            <a:ext cx="1510920" cy="574200"/>
          </a:xfrm>
          <a:prstGeom prst="rect">
            <a:avLst/>
          </a:prstGeom>
          <a:solidFill>
            <a:srgbClr val="ff6600"/>
          </a:solidFill>
          <a:ln w="9360">
            <a:solidFill>
              <a:srgbClr val="ffffff"/>
            </a:solidFill>
            <a:miter/>
          </a:ln>
        </p:spPr>
      </p:sp>
      <p:sp>
        <p:nvSpPr>
          <p:cNvPr id="316" name="CustomShape 7"/>
          <p:cNvSpPr/>
          <p:nvPr/>
        </p:nvSpPr>
        <p:spPr>
          <a:xfrm rot="1014600">
            <a:off x="2411280" y="3860640"/>
            <a:ext cx="1510920" cy="574200"/>
          </a:xfrm>
          <a:prstGeom prst="rect">
            <a:avLst/>
          </a:prstGeom>
          <a:solidFill>
            <a:srgbClr val="ff6600"/>
          </a:solidFill>
          <a:ln w="9360">
            <a:solidFill>
              <a:srgbClr val="ffffff"/>
            </a:solidFill>
            <a:miter/>
          </a:ln>
        </p:spPr>
      </p:sp>
      <p:sp>
        <p:nvSpPr>
          <p:cNvPr id="317" name="CustomShape 8"/>
          <p:cNvSpPr/>
          <p:nvPr/>
        </p:nvSpPr>
        <p:spPr>
          <a:xfrm>
            <a:off x="3995640" y="1773360"/>
            <a:ext cx="4897080" cy="9435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cs-CZ" sz="2800">
                <a:solidFill>
                  <a:srgbClr val="99ff99"/>
                </a:solidFill>
                <a:latin typeface="Arial"/>
              </a:rPr>
              <a:t>1. základní informace dle § 5 odst. 1</a:t>
            </a:r>
            <a:endParaRPr/>
          </a:p>
        </p:txBody>
      </p:sp>
      <p:sp>
        <p:nvSpPr>
          <p:cNvPr id="318" name="CustomShape 9"/>
          <p:cNvSpPr/>
          <p:nvPr/>
        </p:nvSpPr>
        <p:spPr>
          <a:xfrm>
            <a:off x="4067280" y="2637000"/>
            <a:ext cx="4824000" cy="9435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cs-CZ" sz="2800">
                <a:solidFill>
                  <a:srgbClr val="99ff99"/>
                </a:solidFill>
                <a:latin typeface="Arial"/>
              </a:rPr>
              <a:t>2. významné dokumenty dle § 5 odst. 2</a:t>
            </a:r>
            <a:endParaRPr/>
          </a:p>
        </p:txBody>
      </p:sp>
      <p:sp>
        <p:nvSpPr>
          <p:cNvPr id="319" name="CustomShape 10"/>
          <p:cNvSpPr/>
          <p:nvPr/>
        </p:nvSpPr>
        <p:spPr>
          <a:xfrm>
            <a:off x="4140360" y="3789360"/>
            <a:ext cx="4608000" cy="13701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cs-CZ" sz="2800">
                <a:solidFill>
                  <a:srgbClr val="99ff99"/>
                </a:solidFill>
                <a:latin typeface="Arial"/>
              </a:rPr>
              <a:t>3. zveřejnění poskytnutých informací dle § 5 odst. 3 + registry dle odst. 5</a:t>
            </a:r>
            <a:endParaRPr/>
          </a:p>
        </p:txBody>
      </p:sp>
      <p:sp>
        <p:nvSpPr>
          <p:cNvPr id="320" name="CustomShape 11"/>
          <p:cNvSpPr/>
          <p:nvPr/>
        </p:nvSpPr>
        <p:spPr>
          <a:xfrm>
            <a:off x="3851280" y="5300640"/>
            <a:ext cx="4320720" cy="9435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cs-CZ" sz="2800">
                <a:solidFill>
                  <a:srgbClr val="99ff99"/>
                </a:solidFill>
                <a:latin typeface="Arial"/>
              </a:rPr>
              <a:t>4. výroční zpráva dle § 18 odst. 1</a:t>
            </a:r>
            <a:endParaRPr/>
          </a:p>
        </p:txBody>
      </p:sp>
      <p:sp>
        <p:nvSpPr>
          <p:cNvPr id="321" name="CustomShape 12"/>
          <p:cNvSpPr/>
          <p:nvPr/>
        </p:nvSpPr>
        <p:spPr>
          <a:xfrm rot="1855800">
            <a:off x="2195280" y="4868640"/>
            <a:ext cx="1510920" cy="574200"/>
          </a:xfrm>
          <a:prstGeom prst="rect">
            <a:avLst/>
          </a:prstGeom>
          <a:solidFill>
            <a:srgbClr val="ff6600"/>
          </a:solidFill>
          <a:ln w="9360">
            <a:solidFill>
              <a:srgbClr val="ffffff"/>
            </a:solidFill>
            <a:miter/>
          </a:ln>
        </p:spPr>
      </p:sp>
      <p:sp>
        <p:nvSpPr>
          <p:cNvPr id="322" name="CustomShape 13"/>
          <p:cNvSpPr/>
          <p:nvPr/>
        </p:nvSpPr>
        <p:spPr>
          <a:xfrm>
            <a:off x="1979640" y="6021360"/>
            <a:ext cx="1439640" cy="5169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cs-CZ" sz="2800">
                <a:solidFill>
                  <a:srgbClr val="99ff99"/>
                </a:solidFill>
                <a:latin typeface="Arial"/>
              </a:rPr>
              <a:t>5. další</a:t>
            </a:r>
            <a:endParaRPr/>
          </a:p>
        </p:txBody>
      </p:sp>
      <p:sp>
        <p:nvSpPr>
          <p:cNvPr id="323" name="CustomShape 14"/>
          <p:cNvSpPr/>
          <p:nvPr/>
        </p:nvSpPr>
        <p:spPr>
          <a:xfrm rot="3551400">
            <a:off x="1384200" y="5176440"/>
            <a:ext cx="1044360" cy="574200"/>
          </a:xfrm>
          <a:prstGeom prst="rect">
            <a:avLst/>
          </a:prstGeom>
          <a:solidFill>
            <a:srgbClr val="ff6600"/>
          </a:solidFill>
          <a:ln w="9360">
            <a:solidFill>
              <a:srgbClr val="ffffff"/>
            </a:solidFill>
            <a:miter/>
          </a:ln>
        </p:spPr>
      </p:sp>
    </p:spTree>
  </p:cSld>
  <p:timing>
    <p:tnLst>
      <p:par>
        <p:cTn dur="indefinite" id="192" nodeType="tmRoot" restart="never">
          <p:childTnLst>
            <p:seq>
              <p:cTn dur="indefinite" id="193" nodeType="mainSeq">
                <p:childTnLst>
                  <p:par>
                    <p:cTn fill="hold" id="194" nodeType="clickEffect">
                      <p:stCondLst>
                        <p:cond delay="0"/>
                      </p:stCondLst>
                      <p:childTnLst>
                        <p:par>
                          <p:cTn fill="hold" id="195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fill="hold" id="196" nodeType="after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id="198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9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fill="hold" id="200" nodeType="afterEffect" presetClass="entr" presetID="17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02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03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04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05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6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fill="hold" id="207" nodeType="after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id="209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0" nodeType="afterEffect">
                            <p:stCondLst>
                              <p:cond delay="5500"/>
                            </p:stCondLst>
                            <p:childTnLst>
                              <p:par>
                                <p:cTn fill="hold" id="211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13"/>
                                        <p:tgtEl>
                                          <p:spTgt spid="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14"/>
                                        <p:tgtEl>
                                          <p:spTgt spid="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id="215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6" nodeType="afterEffect">
                            <p:stCondLst>
                              <p:cond delay="6000"/>
                            </p:stCondLst>
                            <p:childTnLst>
                              <p:par>
                                <p:cTn fill="hold" id="217" nodeType="after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id="219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0" nodeType="afterEffect">
                            <p:stCondLst>
                              <p:cond delay="8500"/>
                            </p:stCondLst>
                            <p:childTnLst>
                              <p:par>
                                <p:cTn fill="hold" id="221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23"/>
                                        <p:tgtEl>
                                          <p:spTgt spid="3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24"/>
                                        <p:tgtEl>
                                          <p:spTgt spid="3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id="225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6" nodeType="afterEffect">
                            <p:stCondLst>
                              <p:cond delay="9000"/>
                            </p:stCondLst>
                            <p:childTnLst>
                              <p:par>
                                <p:cTn fill="hold" id="227" nodeType="after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id="229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0" nodeType="afterEffect">
                            <p:stCondLst>
                              <p:cond delay="11500"/>
                            </p:stCondLst>
                            <p:childTnLst>
                              <p:par>
                                <p:cTn fill="hold" id="231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33"/>
                                        <p:tgtEl>
                                          <p:spTgt spid="3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34"/>
                                        <p:tgtEl>
                                          <p:spTgt spid="3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id="235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6" nodeType="afterEffect">
                            <p:stCondLst>
                              <p:cond delay="12000"/>
                            </p:stCondLst>
                            <p:childTnLst>
                              <p:par>
                                <p:cTn fill="hold" id="237" nodeType="after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id="239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0" nodeType="afterEffect">
                            <p:stCondLst>
                              <p:cond delay="14500"/>
                            </p:stCondLst>
                            <p:childTnLst>
                              <p:par>
                                <p:cTn fill="hold" id="241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43"/>
                                        <p:tgtEl>
                                          <p:spTgt spid="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44"/>
                                        <p:tgtEl>
                                          <p:spTgt spid="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id="245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6" nodeType="afterEffect">
                            <p:stCondLst>
                              <p:cond delay="15000"/>
                            </p:stCondLst>
                            <p:childTnLst>
                              <p:par>
                                <p:cTn fill="hold" id="247" nodeType="after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dur="500" id="249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0" nodeType="afterEffect">
                            <p:stCondLst>
                              <p:cond delay="17500"/>
                            </p:stCondLst>
                            <p:childTnLst>
                              <p:par>
                                <p:cTn fill="hold" id="251" nodeType="after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53"/>
                                        <p:tgtEl>
                                          <p:spTgt spid="3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54"/>
                                        <p:tgtEl>
                                          <p:spTgt spid="3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id="255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24" name="Graf 1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4400"/>
            <a:ext cx="9140400" cy="6851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dur="indefinite" id="256" nodeType="tmRoot" restart="never">
          <p:childTnLst>
            <p:seq>
              <p:cTn dur="indefinite" id="257" nodeType="mainSeq">
                <p:childTnLst>
                  <p:par>
                    <p:cTn fill="hold" id="258">
                      <p:stCondLst>
                        <p:cond delay="indefinite"/>
                      </p:stCondLst>
                      <p:childTnLst>
                        <p:par>
                          <p:cTn fill="hold" id="259">
                            <p:stCondLst>
                              <p:cond delay="0"/>
                            </p:stCondLst>
                            <p:childTnLst>
                              <p:par>
                                <p:cTn fill="hold" id="26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 additive="repl">
                                        <p:cTn dur="2000" id="262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